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8"/>
  </p:notesMasterIdLst>
  <p:handoutMasterIdLst>
    <p:handoutMasterId r:id="rId69"/>
  </p:handoutMasterIdLst>
  <p:sldIdLst>
    <p:sldId id="256" r:id="rId5"/>
    <p:sldId id="257" r:id="rId6"/>
    <p:sldId id="305" r:id="rId7"/>
    <p:sldId id="306" r:id="rId8"/>
    <p:sldId id="312" r:id="rId9"/>
    <p:sldId id="316" r:id="rId10"/>
    <p:sldId id="317" r:id="rId11"/>
    <p:sldId id="313" r:id="rId12"/>
    <p:sldId id="311" r:id="rId13"/>
    <p:sldId id="307" r:id="rId14"/>
    <p:sldId id="308" r:id="rId15"/>
    <p:sldId id="310" r:id="rId16"/>
    <p:sldId id="321" r:id="rId17"/>
    <p:sldId id="322" r:id="rId18"/>
    <p:sldId id="318" r:id="rId19"/>
    <p:sldId id="319" r:id="rId20"/>
    <p:sldId id="320" r:id="rId21"/>
    <p:sldId id="323" r:id="rId22"/>
    <p:sldId id="276" r:id="rId23"/>
    <p:sldId id="296" r:id="rId24"/>
    <p:sldId id="297" r:id="rId25"/>
    <p:sldId id="295" r:id="rId26"/>
    <p:sldId id="294" r:id="rId27"/>
    <p:sldId id="298" r:id="rId28"/>
    <p:sldId id="299" r:id="rId29"/>
    <p:sldId id="300" r:id="rId30"/>
    <p:sldId id="301" r:id="rId31"/>
    <p:sldId id="302" r:id="rId32"/>
    <p:sldId id="303" r:id="rId33"/>
    <p:sldId id="277" r:id="rId34"/>
    <p:sldId id="304" r:id="rId35"/>
    <p:sldId id="286" r:id="rId36"/>
    <p:sldId id="278" r:id="rId37"/>
    <p:sldId id="281" r:id="rId38"/>
    <p:sldId id="282" r:id="rId39"/>
    <p:sldId id="283" r:id="rId40"/>
    <p:sldId id="284" r:id="rId41"/>
    <p:sldId id="285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75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  <p:sldId id="266" r:id="rId59"/>
    <p:sldId id="267" r:id="rId60"/>
    <p:sldId id="268" r:id="rId61"/>
    <p:sldId id="269" r:id="rId62"/>
    <p:sldId id="270" r:id="rId63"/>
    <p:sldId id="271" r:id="rId64"/>
    <p:sldId id="272" r:id="rId65"/>
    <p:sldId id="273" r:id="rId66"/>
    <p:sldId id="274" r:id="rId67"/>
  </p:sldIdLst>
  <p:sldSz cx="9144000" cy="6858000" type="screen4x3"/>
  <p:notesSz cx="9942513" cy="68119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080808" mc:Ignorable=""/>
    <a:srgbClr xmlns:mc="http://schemas.openxmlformats.org/markup-compatibility/2006" xmlns:a14="http://schemas.microsoft.com/office/drawing/2010/main" val="FFFF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0920" autoAdjust="0"/>
  </p:normalViewPr>
  <p:slideViewPr>
    <p:cSldViewPr>
      <p:cViewPr>
        <p:scale>
          <a:sx n="80" d="100"/>
          <a:sy n="80" d="100"/>
        </p:scale>
        <p:origin x="-88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VMWare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4363</c:v>
                </c:pt>
                <c:pt idx="1">
                  <c:v>4373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VNUML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4316</c:v>
                </c:pt>
                <c:pt idx="1">
                  <c:v>4315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Xen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4308</c:v>
                </c:pt>
                <c:pt idx="1">
                  <c:v>4311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QEMU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9919</c:v>
                </c:pt>
                <c:pt idx="1">
                  <c:v>9916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KVM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4319</c:v>
                </c:pt>
                <c:pt idx="1">
                  <c:v>4313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463872"/>
        <c:axId val="72465408"/>
        <c:axId val="0"/>
      </c:bar3DChart>
      <c:catAx>
        <c:axId val="7246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465408"/>
        <c:crosses val="autoZero"/>
        <c:auto val="1"/>
        <c:lblAlgn val="ctr"/>
        <c:lblOffset val="100"/>
        <c:noMultiLvlLbl val="0"/>
      </c:catAx>
      <c:valAx>
        <c:axId val="7246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463872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VMWare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1834</c:v>
                </c:pt>
                <c:pt idx="1">
                  <c:v>1575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VNUML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2432</c:v>
                </c:pt>
                <c:pt idx="1">
                  <c:v>1815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Xen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2432</c:v>
                </c:pt>
                <c:pt idx="1">
                  <c:v>1706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QEMU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505.82</c:v>
                </c:pt>
                <c:pt idx="1">
                  <c:v>538.94999999999948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KVM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2429</c:v>
                </c:pt>
                <c:pt idx="1">
                  <c:v>1743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88896"/>
        <c:axId val="26290432"/>
        <c:axId val="0"/>
      </c:bar3DChart>
      <c:catAx>
        <c:axId val="2628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90432"/>
        <c:crosses val="autoZero"/>
        <c:auto val="1"/>
        <c:lblAlgn val="ctr"/>
        <c:lblOffset val="100"/>
        <c:noMultiLvlLbl val="0"/>
      </c:catAx>
      <c:valAx>
        <c:axId val="2629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88896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1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0.03243</cdr:x>
      <cdr:y>0</cdr:y>
    </cdr:from>
    <cdr:to>
      <cdr:x>0.11435</cdr:x>
      <cdr:y>0.08281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39" y="0"/>
          <a:ext cx="450998" cy="26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100"/>
            <a:t>[ms]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0.01931</cdr:x>
      <cdr:y>0</cdr:y>
    </cdr:from>
    <cdr:to>
      <cdr:x>0.13559</cdr:x>
      <cdr:y>0.07618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6311" y="0"/>
          <a:ext cx="640174" cy="244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100"/>
            <a:t>[MB/s]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5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83D9-5018-4EDE-A5CD-BE7D889EA881}" type="datetimeFigureOut">
              <a:rPr lang="de-DE" smtClean="0"/>
              <a:pPr/>
              <a:t>12.08.2010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3235683"/>
            <a:ext cx="7954010" cy="3065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1" y="6470183"/>
            <a:ext cx="4308423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CCD3-17A3-48B2-BD82-58F9894682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656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13.4</a:t>
            </a:r>
          </a:p>
          <a:p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15:30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850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43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48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30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03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Anzahl Clients an Hotspots regelrecht explodiert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Durch zuwachs</a:t>
            </a:r>
            <a:r>
              <a:rPr lang="de-CH" baseline="0" dirty="0" smtClean="0"/>
              <a:t> Realitätsentsprechende tests mit Clients zu gross um diese effizient durchzuführen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AUFGABE: sw entwickeln um dies zu bewerkstelligen</a:t>
            </a:r>
          </a:p>
          <a:p>
            <a:pPr marL="171450" indent="-171450">
              <a:buFontTx/>
              <a:buChar char="-"/>
            </a:pPr>
            <a:endParaRPr lang="de-CH" baseline="0" dirty="0" smtClean="0"/>
          </a:p>
          <a:p>
            <a:pPr marL="171450" indent="-171450">
              <a:buFontTx/>
              <a:buChar char="-"/>
            </a:pPr>
            <a:r>
              <a:rPr lang="de-CH" baseline="0" dirty="0" smtClean="0"/>
              <a:t>Benutzercharakter: zBsp. NewsReader, Googler, Downloader, MPPHammer =&gt; HTTPS ohne authentifizierung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7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Control Center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Windows GUI Applikation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Findet</a:t>
            </a:r>
            <a:r>
              <a:rPr lang="de-CH" baseline="0" dirty="0" smtClean="0"/>
              <a:t> Nodes im Netzwerk für Virtualisierung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Zeigt Fehlermeldungen an</a:t>
            </a:r>
          </a:p>
          <a:p>
            <a:pPr marL="171450" lvl="0" indent="-171450">
              <a:buFontTx/>
              <a:buChar char="-"/>
            </a:pPr>
            <a:r>
              <a:rPr lang="de-CH" baseline="0" dirty="0" smtClean="0"/>
              <a:t>Node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KVM auf Linux installiert für Virtualisierung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VMRemoteControl läuft mittels MONO</a:t>
            </a:r>
          </a:p>
          <a:p>
            <a:pPr marL="1085850" lvl="2" indent="-171450">
              <a:buFontTx/>
              <a:buChar char="-"/>
            </a:pPr>
            <a:r>
              <a:rPr lang="de-CH" baseline="0" dirty="0" smtClean="0"/>
              <a:t>Bietet Remote-Services zur Verwaltung und Steuerung</a:t>
            </a:r>
          </a:p>
          <a:p>
            <a:pPr marL="171450" lvl="0" indent="-171450">
              <a:buFontTx/>
              <a:buChar char="-"/>
            </a:pPr>
            <a:r>
              <a:rPr lang="de-CH" baseline="0" dirty="0" smtClean="0"/>
              <a:t>VM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Erstellt aus einem Basisimage auf Node mittels KVM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LoadGenerator Wird beim Systemstart automatisch gestartet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ControlCenter weist diesem einen Surfertypen zu, welcher dynamisch zur Laufzeit nachgeladen wird.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Mittels Multicast start getriggert</a:t>
            </a:r>
            <a:endParaRPr lang="de-CH" dirty="0" smtClean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376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Nodefindung</a:t>
            </a:r>
            <a:r>
              <a:rPr lang="de-CH" baseline="0" dirty="0" smtClean="0"/>
              <a:t> rechts mit NodeManager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51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-VMRemoteControl</a:t>
            </a:r>
            <a:r>
              <a:rPr lang="de-CH" baseline="0" dirty="0" smtClean="0"/>
              <a:t> wartet auf Multicast</a:t>
            </a:r>
          </a:p>
          <a:p>
            <a:r>
              <a:rPr lang="de-CH" baseline="0" dirty="0" smtClean="0"/>
              <a:t>-ControlCenter schickt Multicast</a:t>
            </a:r>
          </a:p>
          <a:p>
            <a:r>
              <a:rPr lang="de-CH" baseline="0" dirty="0" smtClean="0"/>
              <a:t>-Registriert sich die NODE und teilt dem ControlCenter die eigenen Ressourcen mit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927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Benutzercharakeristiken</a:t>
            </a:r>
            <a:r>
              <a:rPr lang="de-CH" baseline="0" dirty="0" smtClean="0"/>
              <a:t> zeigen welche am Anfang erwähnt wurden</a:t>
            </a:r>
          </a:p>
          <a:p>
            <a:pPr marL="0" indent="0">
              <a:buFontTx/>
              <a:buNone/>
            </a:pPr>
            <a:r>
              <a:rPr lang="de-CH" baseline="0" dirty="0" smtClean="0"/>
              <a:t>- Rechts alle VMS pro Node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PROBLEME: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Fehleranzeige nur im ControlCenter =&gt; Nach beendigen des Szenarios keine Logs mehr =&gt; Nur wenn image selber gemountet wird =&gt; VIEL AUFWAND =&gt; keine History oder abspeicherung von Fehlern zur Analyse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Über Multicast alle gleichzeitg starten kann das MPP nicht handeln. Bei grosses Anzahl requests MPP =&gt; TOT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ControlCenter wurde von Nodes und VMS mit DNS gefunden =&gt; immer ändern bei Computer wechsel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156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5373688"/>
            <a:ext cx="6048375" cy="820737"/>
          </a:xfrm>
        </p:spPr>
        <p:txBody>
          <a:bodyPr/>
          <a:lstStyle>
            <a:lvl1pPr>
              <a:defRPr sz="3200" b="1">
                <a:solidFill>
                  <a:srgbClr xmlns:mc="http://schemas.openxmlformats.org/markup-compatibility/2006" xmlns:a14="http://schemas.microsoft.com/office/drawing/2010/main" val="080808" mc:Ignorable="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162675"/>
            <a:ext cx="6048375" cy="508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1052513"/>
            <a:ext cx="2033587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052513"/>
            <a:ext cx="5949950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188" y="1052513"/>
            <a:ext cx="8135937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1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5246695" cy="508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143115"/>
            <a:ext cx="7488237" cy="43815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6671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844675"/>
            <a:ext cx="366871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0298" y="785794"/>
            <a:ext cx="635798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74882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xmlns:mc="http://schemas.openxmlformats.org/markup-compatibility/2006" xmlns:a14="http://schemas.microsoft.com/office/drawing/2010/main" val="080808" mc:Ignorable="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550070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800" dirty="0" smtClean="0">
                <a:solidFill>
                  <a:srgbClr xmlns:mc="http://schemas.openxmlformats.org/markup-compatibility/2006" xmlns:a14="http://schemas.microsoft.com/office/drawing/2010/main" val="080808" mc:Ignorable=""/>
                </a:solidFill>
                <a:latin typeface="Century Gothic" pitchFamily="34" charset="0"/>
              </a:rPr>
              <a:t>Network Testcase Engine</a:t>
            </a:r>
            <a:endParaRPr lang="de-CH" sz="2800" dirty="0">
              <a:solidFill>
                <a:srgbClr xmlns:mc="http://schemas.openxmlformats.org/markup-compatibility/2006" xmlns:a14="http://schemas.microsoft.com/office/drawing/2010/main" val="080808" mc:Ignorable="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072206"/>
            <a:ext cx="867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dirty="0" smtClean="0">
                <a:solidFill>
                  <a:srgbClr xmlns:mc="http://schemas.openxmlformats.org/markup-compatibility/2006" xmlns:a14="http://schemas.microsoft.com/office/drawing/2010/main" val="080808" mc:Ignorable=""/>
                </a:solidFill>
                <a:latin typeface="Century Gothic" pitchFamily="34" charset="0"/>
              </a:rPr>
              <a:t>Bachelorarbeit FS10 – Hochschule Rapperswil		</a:t>
            </a:r>
            <a:r>
              <a:rPr lang="de-CH" sz="1200" dirty="0" smtClean="0">
                <a:solidFill>
                  <a:srgbClr xmlns:mc="http://schemas.openxmlformats.org/markup-compatibility/2006" xmlns:a14="http://schemas.microsoft.com/office/drawing/2010/main" val="080808" mc:Ignorable=""/>
                </a:solidFill>
                <a:latin typeface="Century Gothic" pitchFamily="34" charset="0"/>
              </a:rPr>
              <a:t>Oliver Zürcher, Ymyr Osman</a:t>
            </a:r>
            <a:endParaRPr lang="de-CH" dirty="0">
              <a:solidFill>
                <a:srgbClr xmlns:mc="http://schemas.openxmlformats.org/markup-compatibility/2006" xmlns:a14="http://schemas.microsoft.com/office/drawing/2010/main" val="080808" mc:Ignorable="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Hardware Übersicht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86362"/>
              </p:ext>
            </p:extLst>
          </p:nvPr>
        </p:nvGraphicFramePr>
        <p:xfrm>
          <a:off x="1475656" y="2132856"/>
          <a:ext cx="6480720" cy="433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Visio" r:id="rId4" imgW="8535162" imgH="5725770" progId="">
                  <p:embed/>
                </p:oleObj>
              </mc:Choice>
              <mc:Fallback>
                <p:oleObj name="Visio" r:id="rId4" imgW="8535162" imgH="572577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32856"/>
                        <a:ext cx="6480720" cy="4339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16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Hardware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b="1" dirty="0" smtClean="0"/>
              <a:t>Server</a:t>
            </a:r>
            <a:endParaRPr lang="de-CH" sz="1800" b="1" dirty="0"/>
          </a:p>
          <a:p>
            <a:pPr lvl="1"/>
            <a:r>
              <a:rPr lang="de-CH" sz="1600" b="0" dirty="0" smtClean="0"/>
              <a:t>Webseite</a:t>
            </a:r>
          </a:p>
          <a:p>
            <a:pPr lvl="1"/>
            <a:r>
              <a:rPr lang="de-CH" sz="1600" b="0" dirty="0" smtClean="0"/>
              <a:t>Service</a:t>
            </a:r>
          </a:p>
          <a:p>
            <a:pPr lvl="1"/>
            <a:r>
              <a:rPr lang="de-CH" sz="1600" b="0" dirty="0" smtClean="0"/>
              <a:t>Datenbank (MSSQL)</a:t>
            </a:r>
            <a:endParaRPr lang="de-CH" sz="1600" b="0" dirty="0"/>
          </a:p>
          <a:p>
            <a:r>
              <a:rPr lang="de-CH" sz="1800" b="1" dirty="0"/>
              <a:t>KVM Host</a:t>
            </a:r>
          </a:p>
          <a:p>
            <a:pPr lvl="1"/>
            <a:r>
              <a:rPr lang="de-CH" sz="1600" b="0" dirty="0"/>
              <a:t>Stellt Hardware für VMs zur Verfügung</a:t>
            </a:r>
          </a:p>
          <a:p>
            <a:pPr lvl="1"/>
            <a:r>
              <a:rPr lang="de-CH" sz="1600" b="0" dirty="0"/>
              <a:t>Aktivierung mit Multicast Paket</a:t>
            </a:r>
          </a:p>
          <a:p>
            <a:pPr lvl="1"/>
            <a:r>
              <a:rPr lang="de-CH" sz="1600" b="0" dirty="0"/>
              <a:t>Ein Tap Devices pro VM</a:t>
            </a:r>
          </a:p>
          <a:p>
            <a:pPr lvl="1"/>
            <a:r>
              <a:rPr lang="de-CH" sz="1600" b="0" dirty="0"/>
              <a:t>Overlay Image für jede </a:t>
            </a:r>
            <a:r>
              <a:rPr lang="de-CH" sz="1600" b="0" dirty="0" smtClean="0"/>
              <a:t>VM</a:t>
            </a:r>
          </a:p>
          <a:p>
            <a:pPr lvl="1"/>
            <a:r>
              <a:rPr lang="de-CH" sz="1600" b="0" dirty="0" err="1" smtClean="0"/>
              <a:t>Ubuntu</a:t>
            </a:r>
            <a:endParaRPr lang="de-CH" sz="1600" b="0" dirty="0" smtClean="0"/>
          </a:p>
          <a:p>
            <a:r>
              <a:rPr lang="de-CH" sz="2000" b="1" dirty="0" smtClean="0"/>
              <a:t>VM</a:t>
            </a:r>
          </a:p>
          <a:p>
            <a:pPr lvl="1"/>
            <a:r>
              <a:rPr lang="de-CH" sz="1600" b="0" dirty="0" smtClean="0"/>
              <a:t>Debian</a:t>
            </a:r>
          </a:p>
          <a:p>
            <a:pPr lvl="1"/>
            <a:r>
              <a:rPr lang="de-CH" sz="1600" b="0" dirty="0" smtClean="0"/>
              <a:t>Führt Testcase aus</a:t>
            </a:r>
          </a:p>
          <a:p>
            <a:pPr lvl="1"/>
            <a:endParaRPr lang="de-CH" sz="1800" b="0" dirty="0" smtClean="0"/>
          </a:p>
          <a:p>
            <a:pPr lvl="1"/>
            <a:endParaRPr lang="de-CH" sz="1800" b="0" dirty="0"/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07980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Technologien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/>
              <a:t>.NET Framework 3.5 / 4.0</a:t>
            </a:r>
          </a:p>
          <a:p>
            <a:r>
              <a:rPr lang="de-CH" sz="2000" dirty="0"/>
              <a:t>Mono implementierung für Linux</a:t>
            </a:r>
          </a:p>
          <a:p>
            <a:r>
              <a:rPr lang="de-CH" sz="2000" dirty="0"/>
              <a:t>.NET Remoting Framework für IPC</a:t>
            </a:r>
          </a:p>
          <a:p>
            <a:r>
              <a:rPr lang="de-CH" sz="2000" dirty="0"/>
              <a:t>Entity Framework 4</a:t>
            </a:r>
          </a:p>
          <a:p>
            <a:r>
              <a:rPr lang="de-CH" sz="2000" dirty="0"/>
              <a:t>ASP.NET MVC 2.0</a:t>
            </a:r>
          </a:p>
          <a:p>
            <a:r>
              <a:rPr lang="de-CH" sz="2000" b="0" dirty="0" smtClean="0"/>
              <a:t>ExtJS Framework</a:t>
            </a:r>
          </a:p>
          <a:p>
            <a:pPr lvl="1"/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147951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Applikationen</a:t>
            </a:r>
            <a:endParaRPr lang="de-CH" dirty="0"/>
          </a:p>
        </p:txBody>
      </p:sp>
      <p:pic>
        <p:nvPicPr>
          <p:cNvPr id="11266" name="Picture 1" descr="Description: C:\Users\Oliver Zürcher\Desktop\Deploy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2479"/>
            <a:ext cx="63432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0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97313" y="785813"/>
            <a:ext cx="5246687" cy="508000"/>
          </a:xfrm>
        </p:spPr>
        <p:txBody>
          <a:bodyPr/>
          <a:lstStyle/>
          <a:p>
            <a:r>
              <a:rPr lang="de-CH" dirty="0" smtClean="0"/>
              <a:t>Layer Diagramm</a:t>
            </a:r>
            <a:endParaRPr lang="de-CH" dirty="0"/>
          </a:p>
        </p:txBody>
      </p:sp>
      <p:pic>
        <p:nvPicPr>
          <p:cNvPr id="12290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" y="188640"/>
            <a:ext cx="915925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5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Erweiterbarkeit</a:t>
            </a:r>
            <a:endParaRPr lang="de-C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8" y="2143125"/>
            <a:ext cx="218599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Erweiterbarkeit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b="1" dirty="0" smtClean="0"/>
              <a:t>Notwendige Schritte: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Referenz NTE.Common.dll hinzufügen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Properties mit </a:t>
            </a:r>
            <a:r>
              <a:rPr lang="de-CH" sz="1800" dirty="0" err="1" smtClean="0"/>
              <a:t>TaskProperty</a:t>
            </a:r>
            <a:r>
              <a:rPr lang="de-CH" sz="1800" dirty="0" smtClean="0"/>
              <a:t> </a:t>
            </a:r>
            <a:r>
              <a:rPr lang="de-CH" sz="1800" dirty="0" err="1" smtClean="0"/>
              <a:t>attributieren</a:t>
            </a:r>
            <a:endParaRPr lang="de-CH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Methoden mit </a:t>
            </a:r>
            <a:r>
              <a:rPr lang="de-CH" sz="1800" dirty="0" err="1" smtClean="0"/>
              <a:t>TaskMethod</a:t>
            </a:r>
            <a:r>
              <a:rPr lang="de-CH" sz="1800" dirty="0" smtClean="0"/>
              <a:t> </a:t>
            </a:r>
            <a:r>
              <a:rPr lang="de-CH" sz="1800" dirty="0" err="1" smtClean="0"/>
              <a:t>attributieren</a:t>
            </a:r>
            <a:endParaRPr lang="de-CH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Benötigte Parameter mit </a:t>
            </a:r>
            <a:r>
              <a:rPr lang="de-CH" sz="1800" dirty="0" err="1" smtClean="0"/>
              <a:t>RequiredProperty</a:t>
            </a:r>
            <a:r>
              <a:rPr lang="de-CH" sz="1800" dirty="0" smtClean="0"/>
              <a:t> </a:t>
            </a:r>
            <a:r>
              <a:rPr lang="de-CH" sz="1800" dirty="0" err="1" smtClean="0"/>
              <a:t>attributieren</a:t>
            </a: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266700" indent="0">
              <a:buNone/>
            </a:pPr>
            <a:r>
              <a:rPr lang="de-CH" sz="900" dirty="0" smtClean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public</a:t>
            </a:r>
            <a:r>
              <a:rPr lang="de-CH" sz="9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class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2B91AF" mc:Ignorable=""/>
                </a:solidFill>
                <a:latin typeface="Consolas"/>
              </a:rPr>
              <a:t>TaskA</a:t>
            </a:r>
            <a:endParaRPr lang="de-CH" sz="9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{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[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2B91AF" mc:Ignorable=""/>
                </a:solidFill>
                <a:latin typeface="Consolas"/>
              </a:rPr>
              <a:t>TaskProperty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()]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public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string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 Property1 { </a:t>
            </a:r>
            <a:r>
              <a:rPr lang="en-US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get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; </a:t>
            </a:r>
            <a:r>
              <a:rPr lang="en-US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set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; }</a:t>
            </a:r>
          </a:p>
          <a:p>
            <a:pPr marL="0" indent="0">
              <a:buNone/>
            </a:pPr>
            <a:endParaRPr lang="de-CH" sz="9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[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2B91AF" mc:Ignorable=""/>
                </a:solidFill>
                <a:latin typeface="Consolas"/>
              </a:rPr>
              <a:t>TaskMethod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()]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[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2B91AF" mc:Ignorable=""/>
                </a:solidFill>
                <a:latin typeface="Consolas"/>
              </a:rPr>
              <a:t>RequiredProperty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A31515" mc:Ignorable=""/>
                </a:solidFill>
                <a:latin typeface="Consolas"/>
              </a:rPr>
              <a:t>"Property1"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public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bool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Method1()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008000" mc:Ignorable=""/>
                </a:solidFill>
                <a:latin typeface="Consolas"/>
              </a:rPr>
              <a:t>// do something</a:t>
            </a:r>
            <a:endParaRPr lang="de-CH" sz="9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return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xmlns:mc="http://schemas.openxmlformats.org/markup-compatibility/2006" xmlns:a14="http://schemas.microsoft.com/office/drawing/2010/main" val="0000FF" mc:Ignorable=""/>
                </a:solidFill>
                <a:latin typeface="Consolas"/>
              </a:rPr>
              <a:t>true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}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}</a:t>
            </a:r>
          </a:p>
          <a:p>
            <a:pPr marL="0" indent="0">
              <a:buNone/>
            </a:pP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88078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Erreichte Ziele</a:t>
            </a:r>
            <a:endParaRPr lang="de-CH" sz="2000" b="1" dirty="0"/>
          </a:p>
          <a:p>
            <a:pPr lvl="1"/>
            <a:r>
              <a:rPr lang="de-CH" sz="1800" b="0" dirty="0" err="1" smtClean="0"/>
              <a:t>Stateless</a:t>
            </a:r>
            <a:r>
              <a:rPr lang="de-CH" sz="1800" b="0" dirty="0" smtClean="0"/>
              <a:t> </a:t>
            </a:r>
            <a:r>
              <a:rPr lang="de-CH" sz="1800" b="0" dirty="0" err="1" smtClean="0"/>
              <a:t>multi</a:t>
            </a:r>
            <a:r>
              <a:rPr lang="de-CH" sz="1800" b="0" dirty="0" smtClean="0"/>
              <a:t> User Webinterface</a:t>
            </a:r>
          </a:p>
          <a:p>
            <a:pPr lvl="1"/>
            <a:r>
              <a:rPr lang="de-CH" sz="1800" b="0" dirty="0" smtClean="0"/>
              <a:t>Testcases können per Drag&amp;Drop zusammengebaut werden</a:t>
            </a:r>
          </a:p>
          <a:p>
            <a:pPr lvl="1"/>
            <a:r>
              <a:rPr lang="de-CH" sz="1800" b="0" dirty="0" smtClean="0"/>
              <a:t>Detailiertes Reporting</a:t>
            </a:r>
          </a:p>
          <a:p>
            <a:pPr lvl="1"/>
            <a:r>
              <a:rPr lang="de-CH" sz="1800" b="0" dirty="0" smtClean="0"/>
              <a:t>Erweiterbarkeit</a:t>
            </a:r>
          </a:p>
          <a:p>
            <a:pPr lvl="1"/>
            <a:endParaRPr lang="de-CH" sz="1800" b="0" dirty="0"/>
          </a:p>
          <a:p>
            <a:r>
              <a:rPr lang="de-CH" sz="2000" b="1" dirty="0" smtClean="0"/>
              <a:t>Nicht erreichte Ziele</a:t>
            </a:r>
          </a:p>
          <a:p>
            <a:pPr lvl="1"/>
            <a:r>
              <a:rPr lang="de-CH" sz="1800" b="0" dirty="0" smtClean="0"/>
              <a:t>Replayer</a:t>
            </a:r>
          </a:p>
        </p:txBody>
      </p:sp>
    </p:spTree>
    <p:extLst>
      <p:ext uri="{BB962C8B-B14F-4D97-AF65-F5344CB8AC3E}">
        <p14:creationId xmlns:p14="http://schemas.microsoft.com/office/powerpoint/2010/main" val="5310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5661248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Demo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306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608206" cy="508000"/>
          </a:xfrm>
        </p:spPr>
        <p:txBody>
          <a:bodyPr/>
          <a:lstStyle/>
          <a:p>
            <a:r>
              <a:rPr lang="de-CH" dirty="0"/>
              <a:t>Vorangehende Semesterarbeit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Internet Access Portal MPP</a:t>
            </a:r>
          </a:p>
          <a:p>
            <a:r>
              <a:rPr lang="de-CH" dirty="0" smtClean="0"/>
              <a:t>Bestimmte Benutzercharakter</a:t>
            </a:r>
          </a:p>
          <a:p>
            <a:r>
              <a:rPr lang="de-CH" dirty="0" smtClean="0"/>
              <a:t>Verteiltes System für VM Hosting</a:t>
            </a:r>
          </a:p>
          <a:p>
            <a:r>
              <a:rPr lang="de-CH" dirty="0" smtClean="0"/>
              <a:t>Immer mehr Kunden an den Hotspots</a:t>
            </a:r>
          </a:p>
          <a:p>
            <a:pPr lvl="1"/>
            <a:r>
              <a:rPr lang="de-CH" dirty="0" smtClean="0"/>
              <a:t>Komplexität der Tests steigt, da mit mehr Clients getestet werden muss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25650"/>
            <a:ext cx="7599391" cy="4494213"/>
          </a:xfrm>
        </p:spPr>
        <p:txBody>
          <a:bodyPr/>
          <a:lstStyle/>
          <a:p>
            <a:r>
              <a:rPr lang="de-CH" dirty="0" smtClean="0"/>
              <a:t>Ausgangsstellung</a:t>
            </a:r>
          </a:p>
          <a:p>
            <a:r>
              <a:rPr lang="de-CH" dirty="0" smtClean="0"/>
              <a:t>Aufgabenstellung</a:t>
            </a:r>
          </a:p>
          <a:p>
            <a:r>
              <a:rPr lang="de-CH" dirty="0" smtClean="0"/>
              <a:t>Vorgehen</a:t>
            </a:r>
          </a:p>
          <a:p>
            <a:r>
              <a:rPr lang="de-CH" dirty="0" smtClean="0"/>
              <a:t>Architekturentscheid</a:t>
            </a:r>
          </a:p>
          <a:p>
            <a:r>
              <a:rPr lang="de-CH" dirty="0" smtClean="0"/>
              <a:t>Erweiterbarkeit</a:t>
            </a:r>
          </a:p>
          <a:p>
            <a:r>
              <a:rPr lang="de-CH" dirty="0" smtClean="0"/>
              <a:t>Resultat</a:t>
            </a:r>
          </a:p>
          <a:p>
            <a:r>
              <a:rPr lang="de-CH" dirty="0" smtClean="0"/>
              <a:t>Demo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5246695" cy="508000"/>
          </a:xfrm>
        </p:spPr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608206" cy="508000"/>
          </a:xfrm>
        </p:spPr>
        <p:txBody>
          <a:bodyPr/>
          <a:lstStyle/>
          <a:p>
            <a:r>
              <a:rPr lang="de-CH" dirty="0"/>
              <a:t>Vorangehende Semesterarbeit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55976"/>
              </p:ext>
            </p:extLst>
          </p:nvPr>
        </p:nvGraphicFramePr>
        <p:xfrm>
          <a:off x="2411413" y="2420938"/>
          <a:ext cx="4537075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Visio" r:id="rId4" imgW="5417439" imgH="4725619" progId="">
                  <p:embed/>
                </p:oleObj>
              </mc:Choice>
              <mc:Fallback>
                <p:oleObj name="Visio" r:id="rId4" imgW="5417439" imgH="4725619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20938"/>
                        <a:ext cx="4537075" cy="393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43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643702" cy="508000"/>
          </a:xfrm>
        </p:spPr>
        <p:txBody>
          <a:bodyPr/>
          <a:lstStyle/>
          <a:p>
            <a:r>
              <a:rPr lang="de-CH" dirty="0"/>
              <a:t>Vorangehende Semesterarbeit</a:t>
            </a:r>
          </a:p>
        </p:txBody>
      </p:sp>
      <p:pic>
        <p:nvPicPr>
          <p:cNvPr id="3074" name="Picture 2" descr="U: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80" y="2143125"/>
            <a:ext cx="464465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3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536198" cy="508000"/>
          </a:xfrm>
        </p:spPr>
        <p:txBody>
          <a:bodyPr/>
          <a:lstStyle/>
          <a:p>
            <a:r>
              <a:rPr lang="de-CH" dirty="0" smtClean="0"/>
              <a:t>Vorangehende Semesterarbeit</a:t>
            </a:r>
            <a:endParaRPr lang="de-C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664296" cy="211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9" y="3861048"/>
            <a:ext cx="5171429" cy="2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1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Vorangehende Arbeit</a:t>
            </a:r>
            <a:endParaRPr lang="de-CH" dirty="0"/>
          </a:p>
        </p:txBody>
      </p:sp>
      <p:pic>
        <p:nvPicPr>
          <p:cNvPr id="4" name="Content Placeholder 3" descr="C:\newsflash\sa\control-center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980" y="2143125"/>
            <a:ext cx="4644653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79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Aufgabenstellung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Webinterface zur Steuerung</a:t>
            </a:r>
          </a:p>
          <a:p>
            <a:r>
              <a:rPr lang="de-CH" dirty="0"/>
              <a:t>Control-Center mit Service </a:t>
            </a:r>
            <a:r>
              <a:rPr lang="de-CH" dirty="0" smtClean="0"/>
              <a:t>ersetzen</a:t>
            </a:r>
          </a:p>
          <a:p>
            <a:r>
              <a:rPr lang="de-CH" dirty="0" smtClean="0"/>
              <a:t>Unit-Test ähnliche Testumgebung</a:t>
            </a:r>
          </a:p>
          <a:p>
            <a:r>
              <a:rPr lang="de-CH" dirty="0" smtClean="0"/>
              <a:t>Spezifische Tasks</a:t>
            </a:r>
          </a:p>
          <a:p>
            <a:r>
              <a:rPr lang="de-CH" dirty="0" smtClean="0"/>
              <a:t>Besserer Zugriff auf Logs</a:t>
            </a:r>
          </a:p>
          <a:p>
            <a:r>
              <a:rPr lang="de-CH" dirty="0" smtClean="0"/>
              <a:t>Detailierte Reports</a:t>
            </a:r>
          </a:p>
          <a:p>
            <a:r>
              <a:rPr lang="de-CH" dirty="0" smtClean="0"/>
              <a:t>Replayer</a:t>
            </a:r>
          </a:p>
        </p:txBody>
      </p:sp>
    </p:spTree>
    <p:extLst>
      <p:ext uri="{BB962C8B-B14F-4D97-AF65-F5344CB8AC3E}">
        <p14:creationId xmlns:p14="http://schemas.microsoft.com/office/powerpoint/2010/main" val="315324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Zeitplan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05889"/>
              </p:ext>
            </p:extLst>
          </p:nvPr>
        </p:nvGraphicFramePr>
        <p:xfrm>
          <a:off x="219075" y="2348880"/>
          <a:ext cx="870585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Visio" r:id="rId4" imgW="13858875" imgH="6561734" progId="">
                  <p:embed/>
                </p:oleObj>
              </mc:Choice>
              <mc:Fallback>
                <p:oleObj name="Visio" r:id="rId4" imgW="13858875" imgH="6561734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2348880"/>
                        <a:ext cx="8705850" cy="412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02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Architekturentscheid</a:t>
            </a:r>
            <a:endParaRPr lang="de-CH" dirty="0"/>
          </a:p>
        </p:txBody>
      </p:sp>
      <p:pic>
        <p:nvPicPr>
          <p:cNvPr id="4" name="Content Placeholder 3" descr="C:\Users\Administrator\Desktop\DeploymentComponent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24240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18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istrator\Desktop\NTE.Deployment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57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464190" cy="508000"/>
          </a:xfrm>
        </p:spPr>
        <p:txBody>
          <a:bodyPr/>
          <a:lstStyle/>
          <a:p>
            <a:r>
              <a:rPr lang="de-CH" dirty="0" smtClean="0"/>
              <a:t>Framework / Programmiersprache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.NET Framework </a:t>
            </a:r>
            <a:r>
              <a:rPr lang="de-CH" dirty="0" smtClean="0"/>
              <a:t>3.5 / 4.0</a:t>
            </a:r>
            <a:endParaRPr lang="de-CH" dirty="0"/>
          </a:p>
          <a:p>
            <a:r>
              <a:rPr lang="de-CH" dirty="0"/>
              <a:t>Mono implementierung für Linux</a:t>
            </a:r>
          </a:p>
          <a:p>
            <a:r>
              <a:rPr lang="de-CH" dirty="0"/>
              <a:t>.NET Remoting Framework für </a:t>
            </a:r>
            <a:r>
              <a:rPr lang="de-CH" dirty="0" smtClean="0"/>
              <a:t>IPC</a:t>
            </a:r>
          </a:p>
          <a:p>
            <a:r>
              <a:rPr lang="de-CH" dirty="0" smtClean="0"/>
              <a:t>Entity Framework 4</a:t>
            </a:r>
          </a:p>
          <a:p>
            <a:r>
              <a:rPr lang="de-CH" dirty="0" smtClean="0"/>
              <a:t>ASP.NET MVC 2.0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210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Tasks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MPPAction</a:t>
            </a:r>
          </a:p>
          <a:p>
            <a:pPr lvl="1"/>
            <a:r>
              <a:rPr lang="de-CH" sz="2000" dirty="0" smtClean="0"/>
              <a:t>Login</a:t>
            </a:r>
          </a:p>
          <a:p>
            <a:pPr lvl="1"/>
            <a:r>
              <a:rPr lang="de-CH" sz="2000" dirty="0" smtClean="0"/>
              <a:t>Logout</a:t>
            </a:r>
          </a:p>
          <a:p>
            <a:pPr lvl="1"/>
            <a:r>
              <a:rPr lang="de-CH" sz="2000" dirty="0" smtClean="0"/>
              <a:t>TestRedirect</a:t>
            </a:r>
          </a:p>
          <a:p>
            <a:r>
              <a:rPr lang="de-CH" sz="2400" dirty="0" smtClean="0"/>
              <a:t>DNSResolver</a:t>
            </a:r>
          </a:p>
          <a:p>
            <a:pPr lvl="1"/>
            <a:r>
              <a:rPr lang="de-CH" sz="2000" dirty="0" smtClean="0"/>
              <a:t>Resolve</a:t>
            </a:r>
          </a:p>
          <a:p>
            <a:r>
              <a:rPr lang="de-CH" sz="2400" dirty="0" smtClean="0"/>
              <a:t>Wait</a:t>
            </a:r>
          </a:p>
          <a:p>
            <a:pPr lvl="1"/>
            <a:r>
              <a:rPr lang="de-CH" sz="2000" dirty="0" smtClean="0"/>
              <a:t>Wait</a:t>
            </a:r>
          </a:p>
          <a:p>
            <a:pPr lvl="1"/>
            <a:r>
              <a:rPr lang="de-CH" sz="2000" dirty="0" smtClean="0"/>
              <a:t>RandomWait</a:t>
            </a:r>
          </a:p>
          <a:p>
            <a:r>
              <a:rPr lang="de-CH" sz="2400" dirty="0" smtClean="0"/>
              <a:t>Ping</a:t>
            </a:r>
          </a:p>
          <a:p>
            <a:pPr lvl="1"/>
            <a:r>
              <a:rPr lang="de-CH" sz="2000" dirty="0" smtClean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44768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Internet Access Portal MPP</a:t>
            </a:r>
          </a:p>
          <a:p>
            <a:pPr lvl="1"/>
            <a:r>
              <a:rPr lang="de-CH" sz="1800" b="0" dirty="0" smtClean="0"/>
              <a:t>Identifiziert Clients </a:t>
            </a:r>
            <a:r>
              <a:rPr lang="de-CH" sz="1800" b="0" smtClean="0"/>
              <a:t>auf OSI-Layer 2 (MAC)</a:t>
            </a:r>
            <a:endParaRPr lang="de-CH" sz="1800" b="0" dirty="0" smtClean="0"/>
          </a:p>
          <a:p>
            <a:pPr lvl="1"/>
            <a:r>
              <a:rPr lang="de-CH" sz="1800" b="0" dirty="0" smtClean="0"/>
              <a:t>Realitätsnahe Testszenarios sehr schwierig/aufwändig zu simulieren</a:t>
            </a:r>
          </a:p>
          <a:p>
            <a:r>
              <a:rPr lang="de-CH" sz="2000" b="1" dirty="0" smtClean="0"/>
              <a:t>Vorarbeit Captive Portal Load Generator</a:t>
            </a:r>
          </a:p>
          <a:p>
            <a:pPr lvl="1"/>
            <a:r>
              <a:rPr lang="de-CH" sz="1800" b="0" dirty="0" smtClean="0"/>
              <a:t>Analyse der möglichen Virtualisierungslösungen</a:t>
            </a:r>
          </a:p>
          <a:p>
            <a:pPr lvl="1"/>
            <a:r>
              <a:rPr lang="de-CH" sz="1800" b="0" dirty="0" smtClean="0"/>
              <a:t>Prototyp zur Steuerung von vielen verteilten virtuellen Maschinen</a:t>
            </a:r>
          </a:p>
          <a:p>
            <a:pPr lvl="1"/>
            <a:r>
              <a:rPr lang="de-CH" sz="1800" b="0" dirty="0" smtClean="0"/>
              <a:t>VM wird Benutzercharakter zugewiesen</a:t>
            </a:r>
          </a:p>
          <a:p>
            <a:pPr lvl="1"/>
            <a:r>
              <a:rPr lang="de-CH" sz="1800" b="0" dirty="0" smtClean="0"/>
              <a:t>offener Client notwendig (Control-Center)</a:t>
            </a:r>
          </a:p>
          <a:p>
            <a:pPr lvl="1"/>
            <a:r>
              <a:rPr lang="de-CH" sz="1800" b="0" dirty="0" smtClean="0"/>
              <a:t>alle VMs starten gleichzeitig</a:t>
            </a:r>
          </a:p>
          <a:p>
            <a:pPr lvl="1"/>
            <a:r>
              <a:rPr lang="de-CH" sz="1800" b="0" dirty="0" smtClean="0"/>
              <a:t>Flexibilität der VMs eingeschränkt</a:t>
            </a:r>
          </a:p>
        </p:txBody>
      </p:sp>
    </p:spTree>
    <p:extLst>
      <p:ext uri="{BB962C8B-B14F-4D97-AF65-F5344CB8AC3E}">
        <p14:creationId xmlns:p14="http://schemas.microsoft.com/office/powerpoint/2010/main" val="88842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 Vorgehen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Architekturprototyp fertigstellen (MS3) </a:t>
            </a:r>
            <a:endParaRPr lang="de-CH" dirty="0" smtClean="0"/>
          </a:p>
          <a:p>
            <a:r>
              <a:rPr lang="de-CH" dirty="0" smtClean="0"/>
              <a:t>User Stories definieren</a:t>
            </a:r>
          </a:p>
          <a:p>
            <a:r>
              <a:rPr lang="de-CH" dirty="0" smtClean="0"/>
              <a:t>Weitere Tasks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20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214553"/>
            <a:ext cx="7488237" cy="4310071"/>
          </a:xfrm>
        </p:spPr>
        <p:txBody>
          <a:bodyPr/>
          <a:lstStyle/>
          <a:p>
            <a:r>
              <a:rPr lang="de-CH" sz="2400" dirty="0" smtClean="0"/>
              <a:t>Anforderungen</a:t>
            </a:r>
          </a:p>
          <a:p>
            <a:pPr lvl="1"/>
            <a:r>
              <a:rPr lang="de-CH" dirty="0" smtClean="0"/>
              <a:t>Verwaltbarkeit</a:t>
            </a:r>
          </a:p>
          <a:p>
            <a:pPr lvl="1"/>
            <a:r>
              <a:rPr lang="de-CH" dirty="0" smtClean="0"/>
              <a:t>Möglichst geringe RAM Belastung pro VM</a:t>
            </a:r>
          </a:p>
          <a:p>
            <a:pPr lvl="1"/>
            <a:r>
              <a:rPr lang="de-CH" dirty="0" smtClean="0"/>
              <a:t>Klonfunktion</a:t>
            </a:r>
          </a:p>
          <a:p>
            <a:pPr lvl="1"/>
            <a:r>
              <a:rPr lang="de-CH" dirty="0" smtClean="0"/>
              <a:t>Ausführgeschwindigkeit</a:t>
            </a:r>
          </a:p>
          <a:p>
            <a:pPr lvl="1"/>
            <a:r>
              <a:rPr lang="de-CH" dirty="0" smtClean="0"/>
              <a:t>Netzwerk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Testszenarien</a:t>
            </a:r>
          </a:p>
          <a:p>
            <a:pPr lvl="1"/>
            <a:r>
              <a:rPr lang="de-CH" dirty="0" smtClean="0"/>
              <a:t>1 VM</a:t>
            </a:r>
          </a:p>
          <a:p>
            <a:pPr lvl="1"/>
            <a:r>
              <a:rPr lang="de-CH" dirty="0" smtClean="0"/>
              <a:t>50 VMs parallel</a:t>
            </a:r>
          </a:p>
          <a:p>
            <a:pPr lvl="1"/>
            <a:endParaRPr lang="de-CH" dirty="0"/>
          </a:p>
          <a:p>
            <a:r>
              <a:rPr lang="de-CH" dirty="0" smtClean="0"/>
              <a:t>Messungen</a:t>
            </a:r>
          </a:p>
          <a:p>
            <a:pPr lvl="1"/>
            <a:r>
              <a:rPr lang="de-CH" dirty="0" smtClean="0"/>
              <a:t>RAM pro VM</a:t>
            </a:r>
          </a:p>
          <a:p>
            <a:pPr lvl="1"/>
            <a:r>
              <a:rPr lang="de-CH" dirty="0" smtClean="0"/>
              <a:t>Benötigte Zeit für den Bootprozess</a:t>
            </a:r>
          </a:p>
          <a:p>
            <a:pPr lvl="1"/>
            <a:r>
              <a:rPr lang="de-CH" dirty="0" smtClean="0"/>
              <a:t>Benötigter Speicherplatz für die VM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Nach 11 VMs lassen sich keine weiteren VMs starten</a:t>
            </a:r>
          </a:p>
          <a:p>
            <a:r>
              <a:rPr lang="de-CH" dirty="0" err="1" smtClean="0"/>
              <a:t>Usability</a:t>
            </a:r>
            <a:r>
              <a:rPr lang="de-CH" dirty="0" smtClean="0"/>
              <a:t> schlecht (CLI erst nach Registrierung verwendbar)</a:t>
            </a:r>
          </a:p>
          <a:p>
            <a:r>
              <a:rPr lang="de-CH" dirty="0" smtClean="0"/>
              <a:t>Snapshot System</a:t>
            </a:r>
            <a:endParaRPr lang="de-CH" dirty="0"/>
          </a:p>
        </p:txBody>
      </p:sp>
      <p:pic>
        <p:nvPicPr>
          <p:cNvPr id="4" name="Picture 3" descr="C:\Users\oli\Documents\HSR Semester 5\SA\vmwa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1790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Sehr Ressourcensparend</a:t>
            </a:r>
          </a:p>
          <a:p>
            <a:r>
              <a:rPr lang="de-CH" dirty="0" smtClean="0"/>
              <a:t>Schnelle </a:t>
            </a:r>
            <a:r>
              <a:rPr lang="de-CH" dirty="0" err="1" smtClean="0"/>
              <a:t>Bootzeit</a:t>
            </a:r>
            <a:endParaRPr lang="de-CH" dirty="0" smtClean="0"/>
          </a:p>
          <a:p>
            <a:r>
              <a:rPr lang="de-CH" dirty="0" smtClean="0"/>
              <a:t>Einfache Konfiguration mit XML Dateien</a:t>
            </a:r>
          </a:p>
          <a:p>
            <a:r>
              <a:rPr lang="de-CH" dirty="0" smtClean="0"/>
              <a:t>Sequentielles Aufstarten einer XML Konfiguration</a:t>
            </a:r>
            <a:endParaRPr lang="de-CH" dirty="0"/>
          </a:p>
        </p:txBody>
      </p:sp>
      <p:pic>
        <p:nvPicPr>
          <p:cNvPr id="5" name="Picture 4" descr="C:\Users\oli\Documents\HSR Semester 5\SA\vnumlTitle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2038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Gute/vollständige Dokumentation</a:t>
            </a:r>
          </a:p>
          <a:p>
            <a:r>
              <a:rPr lang="de-CH" dirty="0" smtClean="0"/>
              <a:t>CLI sehr einfach bedienbar</a:t>
            </a:r>
          </a:p>
          <a:p>
            <a:r>
              <a:rPr lang="de-CH" dirty="0" smtClean="0"/>
              <a:t>Performance schlecht</a:t>
            </a:r>
          </a:p>
          <a:p>
            <a:r>
              <a:rPr lang="de-CH" dirty="0" smtClean="0"/>
              <a:t>Overlay Images zum Einsparen von Ressourcen</a:t>
            </a:r>
            <a:endParaRPr lang="de-CH" dirty="0"/>
          </a:p>
        </p:txBody>
      </p:sp>
      <p:pic>
        <p:nvPicPr>
          <p:cNvPr id="6" name="Picture 5" descr="C:\Users\oli\Documents\HSR Semester 5\SA\QEMU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24288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Kurzer Bootvorgang</a:t>
            </a:r>
          </a:p>
          <a:p>
            <a:r>
              <a:rPr lang="de-CH" dirty="0" smtClean="0"/>
              <a:t>CLI einfach bedienbar</a:t>
            </a:r>
          </a:p>
          <a:p>
            <a:r>
              <a:rPr lang="de-CH" dirty="0" smtClean="0"/>
              <a:t>Viele Tools für die Bedienung</a:t>
            </a:r>
          </a:p>
          <a:p>
            <a:r>
              <a:rPr lang="de-CH" dirty="0" smtClean="0"/>
              <a:t>Keine Overlay Images / Klonfunktion nicht vorhanden</a:t>
            </a:r>
            <a:endParaRPr lang="de-CH" dirty="0"/>
          </a:p>
        </p:txBody>
      </p:sp>
      <p:pic>
        <p:nvPicPr>
          <p:cNvPr id="5" name="Picture 4" descr="C:\Users\oli\Documents\HSR Semester 5\SA\xen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00240"/>
            <a:ext cx="18573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Kurzer Bootvorgang</a:t>
            </a:r>
          </a:p>
          <a:p>
            <a:r>
              <a:rPr lang="de-CH" dirty="0" smtClean="0"/>
              <a:t>CLI einfach bedienbar</a:t>
            </a:r>
          </a:p>
          <a:p>
            <a:r>
              <a:rPr lang="de-CH" dirty="0" smtClean="0"/>
              <a:t>Overlay Images</a:t>
            </a:r>
          </a:p>
          <a:p>
            <a:r>
              <a:rPr lang="de-CH" dirty="0" smtClean="0"/>
              <a:t>Im </a:t>
            </a:r>
            <a:r>
              <a:rPr lang="de-CH" dirty="0" err="1" smtClean="0"/>
              <a:t>Linuxkernel</a:t>
            </a:r>
            <a:r>
              <a:rPr lang="de-CH" dirty="0" smtClean="0"/>
              <a:t> integriert (ab v2.4.20)</a:t>
            </a:r>
          </a:p>
          <a:p>
            <a:endParaRPr lang="de-CH" dirty="0"/>
          </a:p>
        </p:txBody>
      </p:sp>
      <p:pic>
        <p:nvPicPr>
          <p:cNvPr id="6" name="Picture 5" descr="http://www.linux-kvm.org/wiki/skins/kvm/kvmbanner-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24288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Clients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Downloader</a:t>
            </a:r>
            <a:endParaRPr lang="de-CH" dirty="0" smtClean="0"/>
          </a:p>
          <a:p>
            <a:r>
              <a:rPr lang="de-CH" dirty="0" smtClean="0"/>
              <a:t>NewsReader</a:t>
            </a:r>
          </a:p>
          <a:p>
            <a:r>
              <a:rPr lang="de-CH" dirty="0" err="1" smtClean="0"/>
              <a:t>Googler</a:t>
            </a:r>
            <a:endParaRPr lang="de-CH" dirty="0" smtClean="0"/>
          </a:p>
          <a:p>
            <a:r>
              <a:rPr lang="de-CH" dirty="0" err="1" smtClean="0"/>
              <a:t>MPPHammer</a:t>
            </a:r>
            <a:endParaRPr lang="de-CH" dirty="0" smtClean="0"/>
          </a:p>
          <a:p>
            <a:r>
              <a:rPr lang="de-CH" dirty="0" err="1" smtClean="0"/>
              <a:t>WebSiteTrasher</a:t>
            </a:r>
            <a:endParaRPr lang="de-CH" dirty="0" smtClean="0"/>
          </a:p>
          <a:p>
            <a:r>
              <a:rPr lang="de-CH" dirty="0" smtClean="0"/>
              <a:t>DemoSurfer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Aufgabenstellung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Webinterface zur Steuerung</a:t>
            </a:r>
          </a:p>
          <a:p>
            <a:r>
              <a:rPr lang="de-CH" dirty="0" smtClean="0"/>
              <a:t>Unit-Test </a:t>
            </a:r>
            <a:r>
              <a:rPr lang="de-CH" dirty="0"/>
              <a:t>ähnliche Testumgebung</a:t>
            </a:r>
          </a:p>
          <a:p>
            <a:r>
              <a:rPr lang="de-CH" dirty="0" smtClean="0"/>
              <a:t>Workflows</a:t>
            </a:r>
            <a:endParaRPr lang="de-CH" dirty="0"/>
          </a:p>
          <a:p>
            <a:r>
              <a:rPr lang="de-CH" dirty="0"/>
              <a:t>Besserer Zugriff auf Logs</a:t>
            </a:r>
          </a:p>
          <a:p>
            <a:r>
              <a:rPr lang="de-CH" dirty="0"/>
              <a:t>Detailierte Reports</a:t>
            </a:r>
          </a:p>
          <a:p>
            <a:r>
              <a:rPr lang="de-CH" dirty="0" smtClean="0"/>
              <a:t>Replayer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532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Architekturentscheid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.NET Framework 2.0</a:t>
            </a:r>
          </a:p>
          <a:p>
            <a:r>
              <a:rPr lang="de-CH" dirty="0" smtClean="0"/>
              <a:t>Mono </a:t>
            </a:r>
            <a:r>
              <a:rPr lang="de-CH" dirty="0" err="1" smtClean="0"/>
              <a:t>implementierung</a:t>
            </a:r>
            <a:r>
              <a:rPr lang="de-CH" dirty="0" smtClean="0"/>
              <a:t> für Linux</a:t>
            </a:r>
          </a:p>
          <a:p>
            <a:r>
              <a:rPr lang="de-CH" dirty="0" smtClean="0"/>
              <a:t>.NET Remoting Framework für IPC</a:t>
            </a:r>
          </a:p>
          <a:p>
            <a:r>
              <a:rPr lang="de-CH" dirty="0" err="1" smtClean="0"/>
              <a:t>WinForms</a:t>
            </a:r>
            <a:r>
              <a:rPr lang="de-CH" dirty="0" smtClean="0"/>
              <a:t> für GUI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Architekturentscheid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856" y="2571744"/>
            <a:ext cx="3687027" cy="39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Control-Center</a:t>
            </a:r>
          </a:p>
          <a:p>
            <a:pPr lvl="1"/>
            <a:r>
              <a:rPr lang="de-CH" dirty="0" smtClean="0"/>
              <a:t>Verwaltung von Szenarien</a:t>
            </a:r>
          </a:p>
          <a:p>
            <a:pPr lvl="1"/>
            <a:r>
              <a:rPr lang="de-CH" dirty="0" smtClean="0"/>
              <a:t>Node Discovery</a:t>
            </a:r>
          </a:p>
          <a:p>
            <a:r>
              <a:rPr lang="de-CH" dirty="0" smtClean="0"/>
              <a:t>VMRemoteControl</a:t>
            </a:r>
          </a:p>
          <a:p>
            <a:pPr lvl="1"/>
            <a:r>
              <a:rPr lang="de-CH" dirty="0" smtClean="0"/>
              <a:t>RemoteService für Control-Center für die Verwaltung und Steuerung von VMs</a:t>
            </a:r>
          </a:p>
          <a:p>
            <a:r>
              <a:rPr lang="de-CH" dirty="0" smtClean="0"/>
              <a:t>LoadGenerator</a:t>
            </a:r>
          </a:p>
          <a:p>
            <a:pPr lvl="1"/>
            <a:r>
              <a:rPr lang="de-CH" dirty="0" smtClean="0"/>
              <a:t>Erzeugt Last gegen das MPP</a:t>
            </a:r>
          </a:p>
          <a:p>
            <a:pPr lvl="1"/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Deployment Diagramm</a:t>
            </a:r>
            <a:endParaRPr lang="de-CH" dirty="0"/>
          </a:p>
        </p:txBody>
      </p:sp>
      <p:pic>
        <p:nvPicPr>
          <p:cNvPr id="6" name="Picture 2" descr="C:\newsflash\sa\Deployme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264" y="3071810"/>
            <a:ext cx="52332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newsflash\sa\DeploymentV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71811"/>
            <a:ext cx="188260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API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2009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45694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pic>
        <p:nvPicPr>
          <p:cNvPr id="4098" name="Picture 2" descr="C:\newsflash\sa\ScreenshotGU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644653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2182813" y="1757363"/>
            <a:ext cx="5280025" cy="463550"/>
            <a:chOff x="1375" y="1469"/>
            <a:chExt cx="3326" cy="292"/>
          </a:xfrm>
        </p:grpSpPr>
        <p:sp>
          <p:nvSpPr>
            <p:cNvPr id="352259" name="AutoShape 3"/>
            <p:cNvSpPr>
              <a:spLocks noChangeArrowheads="1"/>
            </p:cNvSpPr>
            <p:nvPr/>
          </p:nvSpPr>
          <p:spPr bwMode="auto">
            <a:xfrm>
              <a:off x="1525" y="1507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0" name="AutoShape 4"/>
            <p:cNvSpPr>
              <a:spLocks noChangeArrowheads="1"/>
            </p:cNvSpPr>
            <p:nvPr/>
          </p:nvSpPr>
          <p:spPr bwMode="auto">
            <a:xfrm>
              <a:off x="1375" y="1469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grpSp>
        <p:nvGrpSpPr>
          <p:cNvPr id="352261" name="Group 5"/>
          <p:cNvGrpSpPr>
            <a:grpSpLocks/>
          </p:cNvGrpSpPr>
          <p:nvPr/>
        </p:nvGrpSpPr>
        <p:grpSpPr bwMode="auto">
          <a:xfrm>
            <a:off x="2182813" y="2693988"/>
            <a:ext cx="5251450" cy="463550"/>
            <a:chOff x="1375" y="2059"/>
            <a:chExt cx="3308" cy="292"/>
          </a:xfrm>
        </p:grpSpPr>
        <p:sp>
          <p:nvSpPr>
            <p:cNvPr id="352262" name="AutoShape 6"/>
            <p:cNvSpPr>
              <a:spLocks noChangeArrowheads="1"/>
            </p:cNvSpPr>
            <p:nvPr/>
          </p:nvSpPr>
          <p:spPr bwMode="auto">
            <a:xfrm>
              <a:off x="1507" y="2093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3" name="AutoShape 7"/>
            <p:cNvSpPr>
              <a:spLocks noChangeArrowheads="1"/>
            </p:cNvSpPr>
            <p:nvPr/>
          </p:nvSpPr>
          <p:spPr bwMode="auto">
            <a:xfrm>
              <a:off x="1375" y="2059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grpSp>
        <p:nvGrpSpPr>
          <p:cNvPr id="352264" name="Group 8"/>
          <p:cNvGrpSpPr>
            <a:grpSpLocks/>
          </p:cNvGrpSpPr>
          <p:nvPr/>
        </p:nvGrpSpPr>
        <p:grpSpPr bwMode="auto">
          <a:xfrm>
            <a:off x="2182813" y="3702050"/>
            <a:ext cx="5280025" cy="463550"/>
            <a:chOff x="1375" y="2694"/>
            <a:chExt cx="3326" cy="292"/>
          </a:xfrm>
        </p:grpSpPr>
        <p:sp>
          <p:nvSpPr>
            <p:cNvPr id="352265" name="AutoShape 9"/>
            <p:cNvSpPr>
              <a:spLocks noChangeArrowheads="1"/>
            </p:cNvSpPr>
            <p:nvPr/>
          </p:nvSpPr>
          <p:spPr bwMode="auto">
            <a:xfrm>
              <a:off x="1525" y="2731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6" name="AutoShape 10"/>
            <p:cNvSpPr>
              <a:spLocks noChangeArrowheads="1"/>
            </p:cNvSpPr>
            <p:nvPr/>
          </p:nvSpPr>
          <p:spPr bwMode="auto">
            <a:xfrm>
              <a:off x="1375" y="269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grpSp>
        <p:nvGrpSpPr>
          <p:cNvPr id="352267" name="Group 11"/>
          <p:cNvGrpSpPr>
            <a:grpSpLocks/>
          </p:cNvGrpSpPr>
          <p:nvPr/>
        </p:nvGrpSpPr>
        <p:grpSpPr bwMode="auto">
          <a:xfrm>
            <a:off x="2182813" y="4638675"/>
            <a:ext cx="5241925" cy="463550"/>
            <a:chOff x="1375" y="3284"/>
            <a:chExt cx="3302" cy="292"/>
          </a:xfrm>
        </p:grpSpPr>
        <p:sp>
          <p:nvSpPr>
            <p:cNvPr id="352268" name="AutoShape 12"/>
            <p:cNvSpPr>
              <a:spLocks noChangeArrowheads="1"/>
            </p:cNvSpPr>
            <p:nvPr/>
          </p:nvSpPr>
          <p:spPr bwMode="auto">
            <a:xfrm>
              <a:off x="1501" y="3319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9" name="AutoShape 13"/>
            <p:cNvSpPr>
              <a:spLocks noChangeArrowheads="1"/>
            </p:cNvSpPr>
            <p:nvPr/>
          </p:nvSpPr>
          <p:spPr bwMode="auto">
            <a:xfrm>
              <a:off x="1375" y="328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sp>
        <p:nvSpPr>
          <p:cNvPr id="352270" name="AutoShape 14"/>
          <p:cNvSpPr>
            <a:spLocks noChangeArrowheads="1"/>
          </p:cNvSpPr>
          <p:nvPr/>
        </p:nvSpPr>
        <p:spPr bwMode="gray">
          <a:xfrm>
            <a:off x="2709863" y="1749425"/>
            <a:ext cx="3240087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Introduction</a:t>
            </a:r>
          </a:p>
        </p:txBody>
      </p:sp>
      <p:sp>
        <p:nvSpPr>
          <p:cNvPr id="352271" name="AutoShape 15"/>
          <p:cNvSpPr>
            <a:spLocks noChangeArrowheads="1"/>
          </p:cNvSpPr>
          <p:nvPr/>
        </p:nvSpPr>
        <p:spPr bwMode="gray">
          <a:xfrm>
            <a:off x="2719388" y="2692400"/>
            <a:ext cx="3240087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Strategy</a:t>
            </a:r>
          </a:p>
        </p:txBody>
      </p:sp>
      <p:sp>
        <p:nvSpPr>
          <p:cNvPr id="352272" name="AutoShape 16"/>
          <p:cNvSpPr>
            <a:spLocks noChangeArrowheads="1"/>
          </p:cNvSpPr>
          <p:nvPr/>
        </p:nvSpPr>
        <p:spPr bwMode="gray">
          <a:xfrm>
            <a:off x="2700338" y="3717925"/>
            <a:ext cx="309562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Challenges Forward</a:t>
            </a:r>
          </a:p>
        </p:txBody>
      </p:sp>
      <p:sp>
        <p:nvSpPr>
          <p:cNvPr id="352273" name="AutoShape 17"/>
          <p:cNvSpPr>
            <a:spLocks noChangeArrowheads="1"/>
          </p:cNvSpPr>
          <p:nvPr/>
        </p:nvSpPr>
        <p:spPr bwMode="gray">
          <a:xfrm>
            <a:off x="2717800" y="4624388"/>
            <a:ext cx="309562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History</a:t>
            </a:r>
          </a:p>
        </p:txBody>
      </p:sp>
      <p:sp>
        <p:nvSpPr>
          <p:cNvPr id="352274" name="AutoShape 18"/>
          <p:cNvSpPr>
            <a:spLocks noChangeArrowheads="1"/>
          </p:cNvSpPr>
          <p:nvPr/>
        </p:nvSpPr>
        <p:spPr bwMode="auto">
          <a:xfrm>
            <a:off x="1692275" y="1700213"/>
            <a:ext cx="574675" cy="577850"/>
          </a:xfrm>
          <a:prstGeom prst="roundRect">
            <a:avLst>
              <a:gd name="adj" fmla="val 142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grpSp>
        <p:nvGrpSpPr>
          <p:cNvPr id="352275" name="Group 19"/>
          <p:cNvGrpSpPr>
            <a:grpSpLocks/>
          </p:cNvGrpSpPr>
          <p:nvPr/>
        </p:nvGrpSpPr>
        <p:grpSpPr bwMode="auto">
          <a:xfrm>
            <a:off x="1692275" y="1700213"/>
            <a:ext cx="574675" cy="577850"/>
            <a:chOff x="868" y="1477"/>
            <a:chExt cx="4251" cy="2141"/>
          </a:xfrm>
        </p:grpSpPr>
        <p:sp>
          <p:nvSpPr>
            <p:cNvPr id="352276" name="Oval 20"/>
            <p:cNvSpPr>
              <a:spLocks noChangeArrowheads="1"/>
            </p:cNvSpPr>
            <p:nvPr/>
          </p:nvSpPr>
          <p:spPr bwMode="auto">
            <a:xfrm>
              <a:off x="868" y="1477"/>
              <a:ext cx="4251" cy="21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77" name="Oval 21"/>
            <p:cNvSpPr>
              <a:spLocks noChangeArrowheads="1"/>
            </p:cNvSpPr>
            <p:nvPr/>
          </p:nvSpPr>
          <p:spPr bwMode="auto">
            <a:xfrm>
              <a:off x="930" y="1480"/>
              <a:ext cx="4143" cy="208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2278" name="Oval 22"/>
          <p:cNvSpPr>
            <a:spLocks noChangeArrowheads="1"/>
          </p:cNvSpPr>
          <p:nvPr/>
        </p:nvSpPr>
        <p:spPr bwMode="auto">
          <a:xfrm flipH="1">
            <a:off x="1738313" y="1752600"/>
            <a:ext cx="482600" cy="46037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 flipH="1">
            <a:off x="1785938" y="1762125"/>
            <a:ext cx="377825" cy="3048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14510"/>
                  <a:invGamma/>
                </a:schemeClr>
              </a:gs>
              <a:gs pos="100000">
                <a:schemeClr val="bg2">
                  <a:alpha val="38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280" name="AutoShape 24"/>
          <p:cNvSpPr>
            <a:spLocks noChangeArrowheads="1"/>
          </p:cNvSpPr>
          <p:nvPr/>
        </p:nvSpPr>
        <p:spPr bwMode="gray">
          <a:xfrm>
            <a:off x="1692275" y="1701800"/>
            <a:ext cx="576263" cy="53975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b="1">
                <a:solidFill>
                  <a:schemeClr val="bg1"/>
                </a:solidFill>
              </a:rPr>
              <a:t>1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1692275" y="2636838"/>
            <a:ext cx="576263" cy="577850"/>
            <a:chOff x="1066" y="2023"/>
            <a:chExt cx="363" cy="364"/>
          </a:xfrm>
        </p:grpSpPr>
        <p:sp>
          <p:nvSpPr>
            <p:cNvPr id="352282" name="AutoShape 26"/>
            <p:cNvSpPr>
              <a:spLocks noChangeArrowheads="1"/>
            </p:cNvSpPr>
            <p:nvPr/>
          </p:nvSpPr>
          <p:spPr bwMode="auto">
            <a:xfrm>
              <a:off x="1068" y="2024"/>
              <a:ext cx="360" cy="363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352283" name="Group 27"/>
            <p:cNvGrpSpPr>
              <a:grpSpLocks/>
            </p:cNvGrpSpPr>
            <p:nvPr/>
          </p:nvGrpSpPr>
          <p:grpSpPr bwMode="auto">
            <a:xfrm>
              <a:off x="1068" y="2023"/>
              <a:ext cx="359" cy="364"/>
              <a:chOff x="868" y="1477"/>
              <a:chExt cx="4251" cy="2141"/>
            </a:xfrm>
          </p:grpSpPr>
          <p:sp>
            <p:nvSpPr>
              <p:cNvPr id="352284" name="Oval 28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2285" name="Oval 29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52286" name="Oval 30"/>
            <p:cNvSpPr>
              <a:spLocks noChangeArrowheads="1"/>
            </p:cNvSpPr>
            <p:nvPr/>
          </p:nvSpPr>
          <p:spPr bwMode="auto">
            <a:xfrm flipH="1">
              <a:off x="1097" y="2056"/>
              <a:ext cx="302" cy="2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87" name="Oval 31"/>
            <p:cNvSpPr>
              <a:spLocks noChangeArrowheads="1"/>
            </p:cNvSpPr>
            <p:nvPr/>
          </p:nvSpPr>
          <p:spPr bwMode="auto">
            <a:xfrm flipH="1">
              <a:off x="1125" y="2064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88" name="AutoShape 32"/>
            <p:cNvSpPr>
              <a:spLocks noChangeArrowheads="1"/>
            </p:cNvSpPr>
            <p:nvPr/>
          </p:nvSpPr>
          <p:spPr bwMode="gray">
            <a:xfrm>
              <a:off x="1066" y="2024"/>
              <a:ext cx="363" cy="34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2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352289" name="Group 33"/>
          <p:cNvGrpSpPr>
            <a:grpSpLocks/>
          </p:cNvGrpSpPr>
          <p:nvPr/>
        </p:nvGrpSpPr>
        <p:grpSpPr bwMode="auto">
          <a:xfrm>
            <a:off x="1692275" y="3646488"/>
            <a:ext cx="576263" cy="577850"/>
            <a:chOff x="1066" y="2659"/>
            <a:chExt cx="363" cy="364"/>
          </a:xfrm>
        </p:grpSpPr>
        <p:sp>
          <p:nvSpPr>
            <p:cNvPr id="352290" name="AutoShape 34"/>
            <p:cNvSpPr>
              <a:spLocks noChangeArrowheads="1"/>
            </p:cNvSpPr>
            <p:nvPr/>
          </p:nvSpPr>
          <p:spPr bwMode="auto">
            <a:xfrm>
              <a:off x="1067" y="265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352291" name="Group 35"/>
            <p:cNvGrpSpPr>
              <a:grpSpLocks/>
            </p:cNvGrpSpPr>
            <p:nvPr/>
          </p:nvGrpSpPr>
          <p:grpSpPr bwMode="auto">
            <a:xfrm>
              <a:off x="1066" y="2659"/>
              <a:ext cx="361" cy="364"/>
              <a:chOff x="868" y="1477"/>
              <a:chExt cx="4251" cy="2141"/>
            </a:xfrm>
          </p:grpSpPr>
          <p:sp>
            <p:nvSpPr>
              <p:cNvPr id="352292" name="Oval 36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2293" name="Oval 37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52294" name="Oval 38"/>
            <p:cNvSpPr>
              <a:spLocks noChangeArrowheads="1"/>
            </p:cNvSpPr>
            <p:nvPr/>
          </p:nvSpPr>
          <p:spPr bwMode="auto">
            <a:xfrm flipH="1">
              <a:off x="1095" y="2692"/>
              <a:ext cx="303" cy="29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95" name="Oval 39"/>
            <p:cNvSpPr>
              <a:spLocks noChangeArrowheads="1"/>
            </p:cNvSpPr>
            <p:nvPr/>
          </p:nvSpPr>
          <p:spPr bwMode="auto">
            <a:xfrm flipH="1">
              <a:off x="1123" y="2700"/>
              <a:ext cx="246" cy="19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96" name="AutoShape 40"/>
            <p:cNvSpPr>
              <a:spLocks noChangeArrowheads="1"/>
            </p:cNvSpPr>
            <p:nvPr/>
          </p:nvSpPr>
          <p:spPr bwMode="gray">
            <a:xfrm>
              <a:off x="1066" y="2659"/>
              <a:ext cx="363" cy="34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3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352297" name="Group 41"/>
          <p:cNvGrpSpPr>
            <a:grpSpLocks/>
          </p:cNvGrpSpPr>
          <p:nvPr/>
        </p:nvGrpSpPr>
        <p:grpSpPr bwMode="auto">
          <a:xfrm>
            <a:off x="1692275" y="4581525"/>
            <a:ext cx="576263" cy="577850"/>
            <a:chOff x="1066" y="3248"/>
            <a:chExt cx="363" cy="364"/>
          </a:xfrm>
        </p:grpSpPr>
        <p:sp>
          <p:nvSpPr>
            <p:cNvPr id="352298" name="AutoShape 42"/>
            <p:cNvSpPr>
              <a:spLocks noChangeArrowheads="1"/>
            </p:cNvSpPr>
            <p:nvPr/>
          </p:nvSpPr>
          <p:spPr bwMode="auto">
            <a:xfrm>
              <a:off x="1067" y="324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352299" name="Group 43"/>
            <p:cNvGrpSpPr>
              <a:grpSpLocks/>
            </p:cNvGrpSpPr>
            <p:nvPr/>
          </p:nvGrpSpPr>
          <p:grpSpPr bwMode="auto">
            <a:xfrm>
              <a:off x="1066" y="3248"/>
              <a:ext cx="360" cy="364"/>
              <a:chOff x="4195" y="1525"/>
              <a:chExt cx="1134" cy="993"/>
            </a:xfrm>
          </p:grpSpPr>
          <p:grpSp>
            <p:nvGrpSpPr>
              <p:cNvPr id="352300" name="Group 44"/>
              <p:cNvGrpSpPr>
                <a:grpSpLocks/>
              </p:cNvGrpSpPr>
              <p:nvPr/>
            </p:nvGrpSpPr>
            <p:grpSpPr bwMode="auto">
              <a:xfrm>
                <a:off x="4195" y="1525"/>
                <a:ext cx="1134" cy="993"/>
                <a:chOff x="868" y="1477"/>
                <a:chExt cx="4251" cy="2141"/>
              </a:xfrm>
            </p:grpSpPr>
            <p:sp>
              <p:nvSpPr>
                <p:cNvPr id="352301" name="Oval 4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52302" name="Oval 4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352303" name="Oval 47"/>
              <p:cNvSpPr>
                <a:spLocks noChangeArrowheads="1"/>
              </p:cNvSpPr>
              <p:nvPr/>
            </p:nvSpPr>
            <p:spPr bwMode="auto">
              <a:xfrm flipH="1">
                <a:off x="4286" y="1616"/>
                <a:ext cx="953" cy="795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2304" name="Oval 48"/>
            <p:cNvSpPr>
              <a:spLocks noChangeArrowheads="1"/>
            </p:cNvSpPr>
            <p:nvPr/>
          </p:nvSpPr>
          <p:spPr bwMode="auto">
            <a:xfrm flipH="1">
              <a:off x="1123" y="3290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666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305" name="AutoShape 49"/>
            <p:cNvSpPr>
              <a:spLocks noChangeArrowheads="1"/>
            </p:cNvSpPr>
            <p:nvPr/>
          </p:nvSpPr>
          <p:spPr bwMode="gray">
            <a:xfrm>
              <a:off x="1066" y="3249"/>
              <a:ext cx="363" cy="34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4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2" name="Group 2"/>
          <p:cNvGrpSpPr>
            <a:grpSpLocks/>
          </p:cNvGrpSpPr>
          <p:nvPr/>
        </p:nvGrpSpPr>
        <p:grpSpPr bwMode="auto">
          <a:xfrm>
            <a:off x="468313" y="2925763"/>
            <a:ext cx="1439862" cy="1439862"/>
            <a:chOff x="340" y="2131"/>
            <a:chExt cx="907" cy="907"/>
          </a:xfrm>
        </p:grpSpPr>
        <p:sp>
          <p:nvSpPr>
            <p:cNvPr id="353283" name="AutoShape 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84" name="AutoShape 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3285" name="AutoShape 5"/>
          <p:cNvSpPr>
            <a:spLocks noChangeArrowheads="1"/>
          </p:cNvSpPr>
          <p:nvPr/>
        </p:nvSpPr>
        <p:spPr bwMode="auto">
          <a:xfrm>
            <a:off x="827088" y="2035175"/>
            <a:ext cx="2663825" cy="1512888"/>
          </a:xfrm>
          <a:custGeom>
            <a:avLst/>
            <a:gdLst>
              <a:gd name="G0" fmla="+- -1586977 0 0"/>
              <a:gd name="G1" fmla="+- -11616180 0 0"/>
              <a:gd name="G2" fmla="+- -1586977 0 -11616180"/>
              <a:gd name="G3" fmla="+- 10800 0 0"/>
              <a:gd name="G4" fmla="+- 0 0 -15869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5 0 0"/>
              <a:gd name="G9" fmla="+- 0 0 -11616180"/>
              <a:gd name="G10" fmla="+- 7155 0 2700"/>
              <a:gd name="G11" fmla="cos G10 -1586977"/>
              <a:gd name="G12" fmla="sin G10 -1586977"/>
              <a:gd name="G13" fmla="cos 13500 -1586977"/>
              <a:gd name="G14" fmla="sin 13500 -1586977"/>
              <a:gd name="G15" fmla="+- G11 10800 0"/>
              <a:gd name="G16" fmla="+- G12 10800 0"/>
              <a:gd name="G17" fmla="+- G13 10800 0"/>
              <a:gd name="G18" fmla="+- G14 10800 0"/>
              <a:gd name="G19" fmla="*/ 7155 1 2"/>
              <a:gd name="G20" fmla="+- G19 5400 0"/>
              <a:gd name="G21" fmla="cos G20 -1586977"/>
              <a:gd name="G22" fmla="sin G20 -1586977"/>
              <a:gd name="G23" fmla="+- G21 10800 0"/>
              <a:gd name="G24" fmla="+- G12 G23 G22"/>
              <a:gd name="G25" fmla="+- G22 G23 G11"/>
              <a:gd name="G26" fmla="cos 10800 -1586977"/>
              <a:gd name="G27" fmla="sin 10800 -1586977"/>
              <a:gd name="G28" fmla="cos 7155 -1586977"/>
              <a:gd name="G29" fmla="sin 7155 -15869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6180"/>
              <a:gd name="G36" fmla="sin G34 -11616180"/>
              <a:gd name="G37" fmla="+/ -11616180 -15869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5 G39"/>
              <a:gd name="G43" fmla="sin 71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88 w 21600"/>
              <a:gd name="T5" fmla="*/ 188 h 21600"/>
              <a:gd name="T6" fmla="*/ 1832 w 21600"/>
              <a:gd name="T7" fmla="*/ 10369 h 21600"/>
              <a:gd name="T8" fmla="*/ 9467 w 21600"/>
              <a:gd name="T9" fmla="*/ 3770 h 21600"/>
              <a:gd name="T10" fmla="*/ 23112 w 21600"/>
              <a:gd name="T11" fmla="*/ 5262 h 21600"/>
              <a:gd name="T12" fmla="*/ 20843 w 21600"/>
              <a:gd name="T13" fmla="*/ 11242 h 21600"/>
              <a:gd name="T14" fmla="*/ 14863 w 21600"/>
              <a:gd name="T15" fmla="*/ 897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333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3286" name="AutoShape 6"/>
          <p:cNvSpPr>
            <a:spLocks noChangeArrowheads="1"/>
          </p:cNvSpPr>
          <p:nvPr/>
        </p:nvSpPr>
        <p:spPr bwMode="auto">
          <a:xfrm flipV="1">
            <a:off x="3132138" y="3835400"/>
            <a:ext cx="2663825" cy="1439863"/>
          </a:xfrm>
          <a:custGeom>
            <a:avLst/>
            <a:gdLst>
              <a:gd name="G0" fmla="+- -1586977 0 0"/>
              <a:gd name="G1" fmla="+- -11616180 0 0"/>
              <a:gd name="G2" fmla="+- -1586977 0 -11616180"/>
              <a:gd name="G3" fmla="+- 10800 0 0"/>
              <a:gd name="G4" fmla="+- 0 0 -15869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5 0 0"/>
              <a:gd name="G9" fmla="+- 0 0 -11616180"/>
              <a:gd name="G10" fmla="+- 7155 0 2700"/>
              <a:gd name="G11" fmla="cos G10 -1586977"/>
              <a:gd name="G12" fmla="sin G10 -1586977"/>
              <a:gd name="G13" fmla="cos 13500 -1586977"/>
              <a:gd name="G14" fmla="sin 13500 -1586977"/>
              <a:gd name="G15" fmla="+- G11 10800 0"/>
              <a:gd name="G16" fmla="+- G12 10800 0"/>
              <a:gd name="G17" fmla="+- G13 10800 0"/>
              <a:gd name="G18" fmla="+- G14 10800 0"/>
              <a:gd name="G19" fmla="*/ 7155 1 2"/>
              <a:gd name="G20" fmla="+- G19 5400 0"/>
              <a:gd name="G21" fmla="cos G20 -1586977"/>
              <a:gd name="G22" fmla="sin G20 -1586977"/>
              <a:gd name="G23" fmla="+- G21 10800 0"/>
              <a:gd name="G24" fmla="+- G12 G23 G22"/>
              <a:gd name="G25" fmla="+- G22 G23 G11"/>
              <a:gd name="G26" fmla="cos 10800 -1586977"/>
              <a:gd name="G27" fmla="sin 10800 -1586977"/>
              <a:gd name="G28" fmla="cos 7155 -1586977"/>
              <a:gd name="G29" fmla="sin 7155 -15869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6180"/>
              <a:gd name="G36" fmla="sin G34 -11616180"/>
              <a:gd name="G37" fmla="+/ -11616180 -15869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5 G39"/>
              <a:gd name="G43" fmla="sin 71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88 w 21600"/>
              <a:gd name="T5" fmla="*/ 188 h 21600"/>
              <a:gd name="T6" fmla="*/ 1832 w 21600"/>
              <a:gd name="T7" fmla="*/ 10369 h 21600"/>
              <a:gd name="T8" fmla="*/ 9467 w 21600"/>
              <a:gd name="T9" fmla="*/ 3770 h 21600"/>
              <a:gd name="T10" fmla="*/ 23112 w 21600"/>
              <a:gd name="T11" fmla="*/ 5262 h 21600"/>
              <a:gd name="T12" fmla="*/ 20843 w 21600"/>
              <a:gd name="T13" fmla="*/ 11242 h 21600"/>
              <a:gd name="T14" fmla="*/ 14863 w 21600"/>
              <a:gd name="T15" fmla="*/ 897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333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3287" name="AutoShape 7"/>
          <p:cNvSpPr>
            <a:spLocks noChangeArrowheads="1"/>
          </p:cNvSpPr>
          <p:nvPr/>
        </p:nvSpPr>
        <p:spPr bwMode="auto">
          <a:xfrm>
            <a:off x="5292725" y="2035175"/>
            <a:ext cx="2663825" cy="1512888"/>
          </a:xfrm>
          <a:custGeom>
            <a:avLst/>
            <a:gdLst>
              <a:gd name="G0" fmla="+- -1586977 0 0"/>
              <a:gd name="G1" fmla="+- -11616180 0 0"/>
              <a:gd name="G2" fmla="+- -1586977 0 -11616180"/>
              <a:gd name="G3" fmla="+- 10800 0 0"/>
              <a:gd name="G4" fmla="+- 0 0 -15869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5 0 0"/>
              <a:gd name="G9" fmla="+- 0 0 -11616180"/>
              <a:gd name="G10" fmla="+- 7155 0 2700"/>
              <a:gd name="G11" fmla="cos G10 -1586977"/>
              <a:gd name="G12" fmla="sin G10 -1586977"/>
              <a:gd name="G13" fmla="cos 13500 -1586977"/>
              <a:gd name="G14" fmla="sin 13500 -1586977"/>
              <a:gd name="G15" fmla="+- G11 10800 0"/>
              <a:gd name="G16" fmla="+- G12 10800 0"/>
              <a:gd name="G17" fmla="+- G13 10800 0"/>
              <a:gd name="G18" fmla="+- G14 10800 0"/>
              <a:gd name="G19" fmla="*/ 7155 1 2"/>
              <a:gd name="G20" fmla="+- G19 5400 0"/>
              <a:gd name="G21" fmla="cos G20 -1586977"/>
              <a:gd name="G22" fmla="sin G20 -1586977"/>
              <a:gd name="G23" fmla="+- G21 10800 0"/>
              <a:gd name="G24" fmla="+- G12 G23 G22"/>
              <a:gd name="G25" fmla="+- G22 G23 G11"/>
              <a:gd name="G26" fmla="cos 10800 -1586977"/>
              <a:gd name="G27" fmla="sin 10800 -1586977"/>
              <a:gd name="G28" fmla="cos 7155 -1586977"/>
              <a:gd name="G29" fmla="sin 7155 -15869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6180"/>
              <a:gd name="G36" fmla="sin G34 -11616180"/>
              <a:gd name="G37" fmla="+/ -11616180 -15869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5 G39"/>
              <a:gd name="G43" fmla="sin 71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88 w 21600"/>
              <a:gd name="T5" fmla="*/ 188 h 21600"/>
              <a:gd name="T6" fmla="*/ 1832 w 21600"/>
              <a:gd name="T7" fmla="*/ 10369 h 21600"/>
              <a:gd name="T8" fmla="*/ 9467 w 21600"/>
              <a:gd name="T9" fmla="*/ 3770 h 21600"/>
              <a:gd name="T10" fmla="*/ 23112 w 21600"/>
              <a:gd name="T11" fmla="*/ 5262 h 21600"/>
              <a:gd name="T12" fmla="*/ 20843 w 21600"/>
              <a:gd name="T13" fmla="*/ 11242 h 21600"/>
              <a:gd name="T14" fmla="*/ 14863 w 21600"/>
              <a:gd name="T15" fmla="*/ 897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333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 rot="16200000">
            <a:off x="1884363" y="284163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 rot="16200000">
            <a:off x="4260850" y="410210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 rot="16200000">
            <a:off x="6351588" y="212725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grpSp>
        <p:nvGrpSpPr>
          <p:cNvPr id="353291" name="Group 11"/>
          <p:cNvGrpSpPr>
            <a:grpSpLocks/>
          </p:cNvGrpSpPr>
          <p:nvPr/>
        </p:nvGrpSpPr>
        <p:grpSpPr bwMode="auto">
          <a:xfrm>
            <a:off x="2700338" y="2900363"/>
            <a:ext cx="1439862" cy="1439862"/>
            <a:chOff x="340" y="2131"/>
            <a:chExt cx="907" cy="907"/>
          </a:xfrm>
        </p:grpSpPr>
        <p:sp>
          <p:nvSpPr>
            <p:cNvPr id="353292" name="AutoShape 12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93" name="AutoShape 13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3294" name="Group 14"/>
          <p:cNvGrpSpPr>
            <a:grpSpLocks/>
          </p:cNvGrpSpPr>
          <p:nvPr/>
        </p:nvGrpSpPr>
        <p:grpSpPr bwMode="auto">
          <a:xfrm>
            <a:off x="4860925" y="2827338"/>
            <a:ext cx="1439863" cy="1439862"/>
            <a:chOff x="340" y="2131"/>
            <a:chExt cx="907" cy="907"/>
          </a:xfrm>
        </p:grpSpPr>
        <p:sp>
          <p:nvSpPr>
            <p:cNvPr id="353295" name="AutoShape 15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96" name="AutoShape 16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3297" name="Group 17"/>
          <p:cNvGrpSpPr>
            <a:grpSpLocks/>
          </p:cNvGrpSpPr>
          <p:nvPr/>
        </p:nvGrpSpPr>
        <p:grpSpPr bwMode="auto">
          <a:xfrm>
            <a:off x="7308850" y="2900363"/>
            <a:ext cx="1439863" cy="1439862"/>
            <a:chOff x="340" y="2131"/>
            <a:chExt cx="907" cy="907"/>
          </a:xfrm>
        </p:grpSpPr>
        <p:sp>
          <p:nvSpPr>
            <p:cNvPr id="353298" name="AutoShape 1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99" name="AutoShape 1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7091363" y="3436938"/>
            <a:ext cx="1439862" cy="2314575"/>
            <a:chOff x="295" y="2290"/>
            <a:chExt cx="907" cy="1458"/>
          </a:xfrm>
        </p:grpSpPr>
        <p:sp>
          <p:nvSpPr>
            <p:cNvPr id="354307" name="AutoShape 3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08" name="AutoShape 4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4932363" y="3427413"/>
            <a:ext cx="1439862" cy="2314575"/>
            <a:chOff x="295" y="2290"/>
            <a:chExt cx="907" cy="1458"/>
          </a:xfrm>
        </p:grpSpPr>
        <p:sp>
          <p:nvSpPr>
            <p:cNvPr id="354310" name="AutoShape 6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11" name="AutoShape 7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12" name="Group 8"/>
          <p:cNvGrpSpPr>
            <a:grpSpLocks/>
          </p:cNvGrpSpPr>
          <p:nvPr/>
        </p:nvGrpSpPr>
        <p:grpSpPr bwMode="auto">
          <a:xfrm>
            <a:off x="2700338" y="3427413"/>
            <a:ext cx="1439862" cy="2314575"/>
            <a:chOff x="295" y="2290"/>
            <a:chExt cx="907" cy="1458"/>
          </a:xfrm>
        </p:grpSpPr>
        <p:sp>
          <p:nvSpPr>
            <p:cNvPr id="354313" name="AutoShape 9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14" name="AutoShape 10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15" name="Group 11"/>
          <p:cNvGrpSpPr>
            <a:grpSpLocks/>
          </p:cNvGrpSpPr>
          <p:nvPr/>
        </p:nvGrpSpPr>
        <p:grpSpPr bwMode="auto">
          <a:xfrm>
            <a:off x="541338" y="3417888"/>
            <a:ext cx="1439862" cy="2314575"/>
            <a:chOff x="295" y="2290"/>
            <a:chExt cx="907" cy="1458"/>
          </a:xfrm>
        </p:grpSpPr>
        <p:sp>
          <p:nvSpPr>
            <p:cNvPr id="354316" name="AutoShape 12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17" name="AutoShape 13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468313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628900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4860925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7021513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grpSp>
        <p:nvGrpSpPr>
          <p:cNvPr id="354322" name="Group 18"/>
          <p:cNvGrpSpPr>
            <a:grpSpLocks/>
          </p:cNvGrpSpPr>
          <p:nvPr/>
        </p:nvGrpSpPr>
        <p:grpSpPr bwMode="auto">
          <a:xfrm>
            <a:off x="541338" y="1916113"/>
            <a:ext cx="1439862" cy="1439862"/>
            <a:chOff x="340" y="2131"/>
            <a:chExt cx="907" cy="907"/>
          </a:xfrm>
        </p:grpSpPr>
        <p:sp>
          <p:nvSpPr>
            <p:cNvPr id="354323" name="AutoShape 19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24" name="AutoShape 20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25" name="Group 21"/>
          <p:cNvGrpSpPr>
            <a:grpSpLocks/>
          </p:cNvGrpSpPr>
          <p:nvPr/>
        </p:nvGrpSpPr>
        <p:grpSpPr bwMode="auto">
          <a:xfrm>
            <a:off x="2700338" y="1916113"/>
            <a:ext cx="1439862" cy="1439862"/>
            <a:chOff x="340" y="2131"/>
            <a:chExt cx="907" cy="907"/>
          </a:xfrm>
        </p:grpSpPr>
        <p:sp>
          <p:nvSpPr>
            <p:cNvPr id="354326" name="AutoShape 22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27" name="AutoShape 23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4932363" y="1916113"/>
            <a:ext cx="1439862" cy="1439862"/>
            <a:chOff x="340" y="2131"/>
            <a:chExt cx="907" cy="907"/>
          </a:xfrm>
        </p:grpSpPr>
        <p:sp>
          <p:nvSpPr>
            <p:cNvPr id="354329" name="AutoShape 25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30" name="AutoShape 26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31" name="Group 27"/>
          <p:cNvGrpSpPr>
            <a:grpSpLocks/>
          </p:cNvGrpSpPr>
          <p:nvPr/>
        </p:nvGrpSpPr>
        <p:grpSpPr bwMode="auto">
          <a:xfrm>
            <a:off x="7092950" y="1916113"/>
            <a:ext cx="1439863" cy="1439862"/>
            <a:chOff x="340" y="2131"/>
            <a:chExt cx="907" cy="907"/>
          </a:xfrm>
        </p:grpSpPr>
        <p:sp>
          <p:nvSpPr>
            <p:cNvPr id="354332" name="AutoShape 2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33" name="AutoShape 2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Vorgehen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691089"/>
              </p:ext>
            </p:extLst>
          </p:nvPr>
        </p:nvGraphicFramePr>
        <p:xfrm>
          <a:off x="323528" y="2348880"/>
          <a:ext cx="8441982" cy="399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Visio" r:id="rId4" imgW="13858959" imgH="6561577" progId="Visio.Drawing.11">
                  <p:embed/>
                </p:oleObj>
              </mc:Choice>
              <mc:Fallback>
                <p:oleObj name="Visio" r:id="rId4" imgW="13858959" imgH="6561577" progId="Visio.Drawing.11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48880"/>
                        <a:ext cx="8441982" cy="3996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 mc:Ignorable="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8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AutoShape 2"/>
          <p:cNvSpPr>
            <a:spLocks noChangeArrowheads="1"/>
          </p:cNvSpPr>
          <p:nvPr/>
        </p:nvSpPr>
        <p:spPr bwMode="auto">
          <a:xfrm flipH="1" flipV="1">
            <a:off x="4713288" y="4976813"/>
            <a:ext cx="2305050" cy="863600"/>
          </a:xfrm>
          <a:prstGeom prst="curvedDownArrow">
            <a:avLst>
              <a:gd name="adj1" fmla="val 35440"/>
              <a:gd name="adj2" fmla="val 88822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 flipV="1">
            <a:off x="2122488" y="4976813"/>
            <a:ext cx="2303462" cy="863600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5332" name="AutoShape 4"/>
          <p:cNvSpPr>
            <a:spLocks noChangeArrowheads="1"/>
          </p:cNvSpPr>
          <p:nvPr/>
        </p:nvSpPr>
        <p:spPr bwMode="auto">
          <a:xfrm flipH="1">
            <a:off x="4713288" y="1519238"/>
            <a:ext cx="2305050" cy="1008062"/>
          </a:xfrm>
          <a:prstGeom prst="curvedDownArrow">
            <a:avLst>
              <a:gd name="adj1" fmla="val 30361"/>
              <a:gd name="adj2" fmla="val 76093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5333" name="AutoShape 5"/>
          <p:cNvSpPr>
            <a:spLocks noChangeArrowheads="1"/>
          </p:cNvSpPr>
          <p:nvPr/>
        </p:nvSpPr>
        <p:spPr bwMode="auto">
          <a:xfrm>
            <a:off x="2122488" y="1519238"/>
            <a:ext cx="2303462" cy="1008062"/>
          </a:xfrm>
          <a:prstGeom prst="curvedDownArrow">
            <a:avLst>
              <a:gd name="adj1" fmla="val 30340"/>
              <a:gd name="adj2" fmla="val 76041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55334" name="Group 6"/>
          <p:cNvGrpSpPr>
            <a:grpSpLocks/>
          </p:cNvGrpSpPr>
          <p:nvPr/>
        </p:nvGrpSpPr>
        <p:grpSpPr bwMode="auto">
          <a:xfrm rot="-3103388">
            <a:off x="3467894" y="2623344"/>
            <a:ext cx="2232025" cy="2185987"/>
            <a:chOff x="748" y="1661"/>
            <a:chExt cx="1134" cy="1111"/>
          </a:xfrm>
        </p:grpSpPr>
        <p:sp>
          <p:nvSpPr>
            <p:cNvPr id="355335" name="Freeform 7"/>
            <p:cNvSpPr>
              <a:spLocks/>
            </p:cNvSpPr>
            <p:nvPr/>
          </p:nvSpPr>
          <p:spPr bwMode="gray">
            <a:xfrm rot="5400000">
              <a:off x="1318" y="1736"/>
              <a:ext cx="471" cy="48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36" name="Freeform 8"/>
            <p:cNvSpPr>
              <a:spLocks/>
            </p:cNvSpPr>
            <p:nvPr/>
          </p:nvSpPr>
          <p:spPr bwMode="gray">
            <a:xfrm rot="7200000">
              <a:off x="1407" y="1886"/>
              <a:ext cx="472" cy="479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37" name="AutoShape 9"/>
            <p:cNvSpPr>
              <a:spLocks noChangeArrowheads="1"/>
            </p:cNvSpPr>
            <p:nvPr/>
          </p:nvSpPr>
          <p:spPr bwMode="gray">
            <a:xfrm rot="23400000">
              <a:off x="1433" y="2205"/>
              <a:ext cx="404" cy="25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5338" name="Freeform 10"/>
            <p:cNvSpPr>
              <a:spLocks/>
            </p:cNvSpPr>
            <p:nvPr/>
          </p:nvSpPr>
          <p:spPr bwMode="gray">
            <a:xfrm rot="12600000">
              <a:off x="1161" y="229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39" name="Freeform 11"/>
            <p:cNvSpPr>
              <a:spLocks/>
            </p:cNvSpPr>
            <p:nvPr/>
          </p:nvSpPr>
          <p:spPr bwMode="gray">
            <a:xfrm rot="14400000">
              <a:off x="990" y="2296"/>
              <a:ext cx="472" cy="479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40" name="AutoShape 12"/>
            <p:cNvSpPr>
              <a:spLocks noChangeArrowheads="1"/>
            </p:cNvSpPr>
            <p:nvPr/>
          </p:nvSpPr>
          <p:spPr bwMode="gray">
            <a:xfrm rot="30600000">
              <a:off x="823" y="2299"/>
              <a:ext cx="404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5341" name="Freeform 13"/>
            <p:cNvSpPr>
              <a:spLocks/>
            </p:cNvSpPr>
            <p:nvPr/>
          </p:nvSpPr>
          <p:spPr bwMode="gray">
            <a:xfrm rot="19800000">
              <a:off x="748" y="188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42" name="Freeform 14"/>
            <p:cNvSpPr>
              <a:spLocks/>
            </p:cNvSpPr>
            <p:nvPr/>
          </p:nvSpPr>
          <p:spPr bwMode="gray">
            <a:xfrm>
              <a:off x="835" y="173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43" name="AutoShape 15"/>
            <p:cNvSpPr>
              <a:spLocks noChangeArrowheads="1"/>
            </p:cNvSpPr>
            <p:nvPr/>
          </p:nvSpPr>
          <p:spPr bwMode="gray">
            <a:xfrm rot="16200000">
              <a:off x="1057" y="1730"/>
              <a:ext cx="399" cy="26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5344" name="Text Box 16"/>
          <p:cNvSpPr txBox="1">
            <a:spLocks noChangeArrowheads="1"/>
          </p:cNvSpPr>
          <p:nvPr/>
        </p:nvSpPr>
        <p:spPr bwMode="auto">
          <a:xfrm rot="16200000">
            <a:off x="4156869" y="-188119"/>
            <a:ext cx="61118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55345" name="Group 17"/>
          <p:cNvGrpSpPr>
            <a:grpSpLocks/>
          </p:cNvGrpSpPr>
          <p:nvPr/>
        </p:nvGrpSpPr>
        <p:grpSpPr bwMode="auto">
          <a:xfrm>
            <a:off x="1547813" y="3933825"/>
            <a:ext cx="1439862" cy="1439863"/>
            <a:chOff x="340" y="2131"/>
            <a:chExt cx="907" cy="907"/>
          </a:xfrm>
        </p:grpSpPr>
        <p:sp>
          <p:nvSpPr>
            <p:cNvPr id="355346" name="AutoShape 1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47" name="AutoShape 1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5348" name="Group 20"/>
          <p:cNvGrpSpPr>
            <a:grpSpLocks/>
          </p:cNvGrpSpPr>
          <p:nvPr/>
        </p:nvGrpSpPr>
        <p:grpSpPr bwMode="auto">
          <a:xfrm>
            <a:off x="6083300" y="3860800"/>
            <a:ext cx="1439863" cy="1439863"/>
            <a:chOff x="340" y="2131"/>
            <a:chExt cx="907" cy="907"/>
          </a:xfrm>
        </p:grpSpPr>
        <p:sp>
          <p:nvSpPr>
            <p:cNvPr id="355349" name="AutoShape 21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50" name="AutoShape 22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5351" name="Group 23"/>
          <p:cNvGrpSpPr>
            <a:grpSpLocks/>
          </p:cNvGrpSpPr>
          <p:nvPr/>
        </p:nvGrpSpPr>
        <p:grpSpPr bwMode="auto">
          <a:xfrm>
            <a:off x="1547813" y="2132013"/>
            <a:ext cx="1439862" cy="1439862"/>
            <a:chOff x="340" y="2131"/>
            <a:chExt cx="907" cy="907"/>
          </a:xfrm>
        </p:grpSpPr>
        <p:sp>
          <p:nvSpPr>
            <p:cNvPr id="355352" name="AutoShape 2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53" name="AutoShape 2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5354" name="Group 26"/>
          <p:cNvGrpSpPr>
            <a:grpSpLocks/>
          </p:cNvGrpSpPr>
          <p:nvPr/>
        </p:nvGrpSpPr>
        <p:grpSpPr bwMode="auto">
          <a:xfrm>
            <a:off x="6083300" y="2060575"/>
            <a:ext cx="1439863" cy="1439863"/>
            <a:chOff x="340" y="2131"/>
            <a:chExt cx="907" cy="907"/>
          </a:xfrm>
        </p:grpSpPr>
        <p:sp>
          <p:nvSpPr>
            <p:cNvPr id="355355" name="AutoShape 2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56" name="AutoShape 2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5" name="Group 3"/>
          <p:cNvGrpSpPr>
            <a:grpSpLocks/>
          </p:cNvGrpSpPr>
          <p:nvPr/>
        </p:nvGrpSpPr>
        <p:grpSpPr bwMode="auto">
          <a:xfrm>
            <a:off x="2282825" y="2709863"/>
            <a:ext cx="4741863" cy="3303587"/>
            <a:chOff x="1438" y="1888"/>
            <a:chExt cx="2987" cy="2081"/>
          </a:xfrm>
        </p:grpSpPr>
        <p:sp>
          <p:nvSpPr>
            <p:cNvPr id="356356" name="AutoShape 4"/>
            <p:cNvSpPr>
              <a:spLocks noChangeArrowheads="1"/>
            </p:cNvSpPr>
            <p:nvPr/>
          </p:nvSpPr>
          <p:spPr bwMode="auto">
            <a:xfrm rot="10582451">
              <a:off x="1438" y="3106"/>
              <a:ext cx="363" cy="318"/>
            </a:xfrm>
            <a:prstGeom prst="chevron">
              <a:avLst>
                <a:gd name="adj" fmla="val 28538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02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6357" name="AutoShape 5"/>
            <p:cNvSpPr>
              <a:spLocks noChangeArrowheads="1"/>
            </p:cNvSpPr>
            <p:nvPr/>
          </p:nvSpPr>
          <p:spPr bwMode="auto">
            <a:xfrm rot="16200000">
              <a:off x="2950" y="1911"/>
              <a:ext cx="363" cy="318"/>
            </a:xfrm>
            <a:prstGeom prst="chevron">
              <a:avLst>
                <a:gd name="adj" fmla="val 28538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6358" name="Group 6"/>
            <p:cNvGrpSpPr>
              <a:grpSpLocks/>
            </p:cNvGrpSpPr>
            <p:nvPr/>
          </p:nvGrpSpPr>
          <p:grpSpPr bwMode="auto">
            <a:xfrm>
              <a:off x="1860" y="2244"/>
              <a:ext cx="2565" cy="1725"/>
              <a:chOff x="1860" y="2244"/>
              <a:chExt cx="2565" cy="1725"/>
            </a:xfrm>
          </p:grpSpPr>
          <p:sp>
            <p:nvSpPr>
              <p:cNvPr id="356359" name="AutoShape 7"/>
              <p:cNvSpPr>
                <a:spLocks noChangeArrowheads="1"/>
              </p:cNvSpPr>
              <p:nvPr/>
            </p:nvSpPr>
            <p:spPr bwMode="auto">
              <a:xfrm rot="56991899">
                <a:off x="1837" y="2267"/>
                <a:ext cx="363" cy="318"/>
              </a:xfrm>
              <a:prstGeom prst="chevron">
                <a:avLst>
                  <a:gd name="adj" fmla="val 28538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6360" name="AutoShape 8"/>
              <p:cNvSpPr>
                <a:spLocks noChangeArrowheads="1"/>
              </p:cNvSpPr>
              <p:nvPr/>
            </p:nvSpPr>
            <p:spPr bwMode="auto">
              <a:xfrm rot="18989892">
                <a:off x="4062" y="2296"/>
                <a:ext cx="363" cy="318"/>
              </a:xfrm>
              <a:prstGeom prst="chevron">
                <a:avLst>
                  <a:gd name="adj" fmla="val 28538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6361" name="Oval 9"/>
              <p:cNvSpPr>
                <a:spLocks noChangeArrowheads="1"/>
              </p:cNvSpPr>
              <p:nvPr/>
            </p:nvSpPr>
            <p:spPr bwMode="auto">
              <a:xfrm>
                <a:off x="1879" y="2302"/>
                <a:ext cx="2404" cy="1667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6362" name="Oval 10"/>
              <p:cNvSpPr>
                <a:spLocks noChangeArrowheads="1"/>
              </p:cNvSpPr>
              <p:nvPr/>
            </p:nvSpPr>
            <p:spPr bwMode="auto">
              <a:xfrm>
                <a:off x="1914" y="2304"/>
                <a:ext cx="2343" cy="1624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 baseline="-25000" dirty="0"/>
              </a:p>
            </p:txBody>
          </p:sp>
          <p:sp>
            <p:nvSpPr>
              <p:cNvPr id="356363" name="Oval 11"/>
              <p:cNvSpPr>
                <a:spLocks noChangeArrowheads="1"/>
              </p:cNvSpPr>
              <p:nvPr/>
            </p:nvSpPr>
            <p:spPr bwMode="auto">
              <a:xfrm flipH="1">
                <a:off x="2051" y="2341"/>
                <a:ext cx="2065" cy="11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764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6364" name="Rectangle 12"/>
              <p:cNvSpPr>
                <a:spLocks noChangeArrowheads="1"/>
              </p:cNvSpPr>
              <p:nvPr/>
            </p:nvSpPr>
            <p:spPr bwMode="auto">
              <a:xfrm>
                <a:off x="2383" y="2609"/>
                <a:ext cx="1414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3200" b="1" baseline="-25000" dirty="0">
                    <a:ea typeface="굴림" charset="-127"/>
                  </a:rPr>
                  <a:t>Click to add text</a:t>
                </a:r>
              </a:p>
              <a:p>
                <a:r>
                  <a:rPr lang="en-US" altLang="ko-KR" sz="3200" b="1" baseline="-25000" dirty="0">
                    <a:ea typeface="굴림" charset="-127"/>
                  </a:rPr>
                  <a:t>Add text 1</a:t>
                </a:r>
              </a:p>
              <a:p>
                <a:r>
                  <a:rPr lang="en-US" altLang="ko-KR" sz="3200" b="1" baseline="-25000" dirty="0">
                    <a:ea typeface="굴림" charset="-127"/>
                  </a:rPr>
                  <a:t>Add text 2</a:t>
                </a:r>
              </a:p>
              <a:p>
                <a:r>
                  <a:rPr lang="en-US" altLang="ko-KR" sz="3200" b="1" baseline="-25000" dirty="0">
                    <a:ea typeface="굴림" charset="-127"/>
                  </a:rPr>
                  <a:t>Add text 3</a:t>
                </a:r>
                <a:endParaRPr lang="uk-UA" sz="3200" b="1" baseline="-25000"/>
              </a:p>
            </p:txBody>
          </p:sp>
        </p:grpSp>
      </p:grpSp>
      <p:grpSp>
        <p:nvGrpSpPr>
          <p:cNvPr id="356365" name="Group 13"/>
          <p:cNvGrpSpPr>
            <a:grpSpLocks/>
          </p:cNvGrpSpPr>
          <p:nvPr/>
        </p:nvGrpSpPr>
        <p:grpSpPr bwMode="auto">
          <a:xfrm>
            <a:off x="611188" y="4365625"/>
            <a:ext cx="1439862" cy="1439863"/>
            <a:chOff x="340" y="2131"/>
            <a:chExt cx="907" cy="907"/>
          </a:xfrm>
        </p:grpSpPr>
        <p:sp>
          <p:nvSpPr>
            <p:cNvPr id="356366" name="AutoShape 1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67" name="AutoShape 1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6948488" y="1917700"/>
            <a:ext cx="1439862" cy="1439863"/>
            <a:chOff x="340" y="2131"/>
            <a:chExt cx="907" cy="907"/>
          </a:xfrm>
        </p:grpSpPr>
        <p:sp>
          <p:nvSpPr>
            <p:cNvPr id="356369" name="AutoShape 1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70" name="AutoShape 1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6371" name="Group 19"/>
          <p:cNvGrpSpPr>
            <a:grpSpLocks/>
          </p:cNvGrpSpPr>
          <p:nvPr/>
        </p:nvGrpSpPr>
        <p:grpSpPr bwMode="auto">
          <a:xfrm>
            <a:off x="1547813" y="1917700"/>
            <a:ext cx="1439862" cy="1439863"/>
            <a:chOff x="340" y="2131"/>
            <a:chExt cx="907" cy="907"/>
          </a:xfrm>
        </p:grpSpPr>
        <p:sp>
          <p:nvSpPr>
            <p:cNvPr id="356372" name="AutoShape 20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73" name="AutoShape 21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6374" name="Group 22"/>
          <p:cNvGrpSpPr>
            <a:grpSpLocks/>
          </p:cNvGrpSpPr>
          <p:nvPr/>
        </p:nvGrpSpPr>
        <p:grpSpPr bwMode="auto">
          <a:xfrm>
            <a:off x="4356100" y="1196975"/>
            <a:ext cx="1439863" cy="1439863"/>
            <a:chOff x="340" y="2131"/>
            <a:chExt cx="907" cy="907"/>
          </a:xfrm>
        </p:grpSpPr>
        <p:sp>
          <p:nvSpPr>
            <p:cNvPr id="356375" name="AutoShape 2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76" name="AutoShape 2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AutoShape 2"/>
          <p:cNvSpPr>
            <a:spLocks noChangeArrowheads="1"/>
          </p:cNvSpPr>
          <p:nvPr/>
        </p:nvSpPr>
        <p:spPr bwMode="auto">
          <a:xfrm rot="16200000">
            <a:off x="5385594" y="4001294"/>
            <a:ext cx="1008063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79" name="AutoShape 3"/>
          <p:cNvSpPr>
            <a:spLocks noChangeArrowheads="1"/>
          </p:cNvSpPr>
          <p:nvPr/>
        </p:nvSpPr>
        <p:spPr bwMode="auto">
          <a:xfrm rot="16200000">
            <a:off x="6171407" y="3209131"/>
            <a:ext cx="1008062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 rot="16200000">
            <a:off x="6971506" y="2353469"/>
            <a:ext cx="1008063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57381" name="Group 5"/>
          <p:cNvGrpSpPr>
            <a:grpSpLocks/>
          </p:cNvGrpSpPr>
          <p:nvPr/>
        </p:nvGrpSpPr>
        <p:grpSpPr bwMode="auto">
          <a:xfrm>
            <a:off x="7164388" y="2781300"/>
            <a:ext cx="647700" cy="2952750"/>
            <a:chOff x="4513" y="1842"/>
            <a:chExt cx="408" cy="1860"/>
          </a:xfrm>
        </p:grpSpPr>
        <p:sp>
          <p:nvSpPr>
            <p:cNvPr id="357382" name="AutoShape 6"/>
            <p:cNvSpPr>
              <a:spLocks noChangeArrowheads="1"/>
            </p:cNvSpPr>
            <p:nvPr/>
          </p:nvSpPr>
          <p:spPr bwMode="auto">
            <a:xfrm>
              <a:off x="4513" y="1842"/>
              <a:ext cx="408" cy="186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83" name="AutoShape 7"/>
            <p:cNvSpPr>
              <a:spLocks noChangeArrowheads="1"/>
            </p:cNvSpPr>
            <p:nvPr/>
          </p:nvSpPr>
          <p:spPr bwMode="auto">
            <a:xfrm>
              <a:off x="4519" y="1849"/>
              <a:ext cx="396" cy="453"/>
            </a:xfrm>
            <a:prstGeom prst="roundRect">
              <a:avLst>
                <a:gd name="adj" fmla="val 13634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7384" name="Group 8"/>
          <p:cNvGrpSpPr>
            <a:grpSpLocks/>
          </p:cNvGrpSpPr>
          <p:nvPr/>
        </p:nvGrpSpPr>
        <p:grpSpPr bwMode="auto">
          <a:xfrm>
            <a:off x="5580063" y="4438650"/>
            <a:ext cx="647700" cy="1295400"/>
            <a:chOff x="3515" y="2886"/>
            <a:chExt cx="408" cy="816"/>
          </a:xfrm>
        </p:grpSpPr>
        <p:sp>
          <p:nvSpPr>
            <p:cNvPr id="357385" name="AutoShape 9"/>
            <p:cNvSpPr>
              <a:spLocks noChangeArrowheads="1"/>
            </p:cNvSpPr>
            <p:nvPr/>
          </p:nvSpPr>
          <p:spPr bwMode="auto">
            <a:xfrm>
              <a:off x="3515" y="2886"/>
              <a:ext cx="408" cy="816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86" name="AutoShape 10"/>
            <p:cNvSpPr>
              <a:spLocks noChangeArrowheads="1"/>
            </p:cNvSpPr>
            <p:nvPr/>
          </p:nvSpPr>
          <p:spPr bwMode="auto">
            <a:xfrm>
              <a:off x="3521" y="2898"/>
              <a:ext cx="396" cy="199"/>
            </a:xfrm>
            <a:prstGeom prst="roundRect">
              <a:avLst>
                <a:gd name="adj" fmla="val 28139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7387" name="Group 11"/>
          <p:cNvGrpSpPr>
            <a:grpSpLocks/>
          </p:cNvGrpSpPr>
          <p:nvPr/>
        </p:nvGrpSpPr>
        <p:grpSpPr bwMode="auto">
          <a:xfrm>
            <a:off x="6372225" y="3646488"/>
            <a:ext cx="647700" cy="2087562"/>
            <a:chOff x="4014" y="2387"/>
            <a:chExt cx="408" cy="1315"/>
          </a:xfrm>
        </p:grpSpPr>
        <p:sp>
          <p:nvSpPr>
            <p:cNvPr id="357388" name="AutoShape 12"/>
            <p:cNvSpPr>
              <a:spLocks noChangeArrowheads="1"/>
            </p:cNvSpPr>
            <p:nvPr/>
          </p:nvSpPr>
          <p:spPr bwMode="auto">
            <a:xfrm>
              <a:off x="4014" y="2387"/>
              <a:ext cx="408" cy="1315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89" name="AutoShape 13"/>
            <p:cNvSpPr>
              <a:spLocks noChangeArrowheads="1"/>
            </p:cNvSpPr>
            <p:nvPr/>
          </p:nvSpPr>
          <p:spPr bwMode="auto">
            <a:xfrm>
              <a:off x="4020" y="2397"/>
              <a:ext cx="396" cy="320"/>
            </a:xfrm>
            <a:prstGeom prst="roundRect">
              <a:avLst>
                <a:gd name="adj" fmla="val 2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7390" name="AutoShape 14"/>
          <p:cNvSpPr>
            <a:spLocks noChangeArrowheads="1"/>
          </p:cNvSpPr>
          <p:nvPr/>
        </p:nvSpPr>
        <p:spPr bwMode="auto">
          <a:xfrm rot="16200000">
            <a:off x="4596606" y="4648994"/>
            <a:ext cx="1008063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57391" name="Group 15"/>
          <p:cNvGrpSpPr>
            <a:grpSpLocks/>
          </p:cNvGrpSpPr>
          <p:nvPr/>
        </p:nvGrpSpPr>
        <p:grpSpPr bwMode="auto">
          <a:xfrm>
            <a:off x="4787900" y="5086350"/>
            <a:ext cx="646113" cy="647700"/>
            <a:chOff x="340" y="2131"/>
            <a:chExt cx="907" cy="907"/>
          </a:xfrm>
        </p:grpSpPr>
        <p:sp>
          <p:nvSpPr>
            <p:cNvPr id="357392" name="AutoShape 16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93" name="AutoShape 17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7394" name="Text Box 18"/>
          <p:cNvSpPr txBox="1">
            <a:spLocks noChangeArrowheads="1"/>
          </p:cNvSpPr>
          <p:nvPr/>
        </p:nvSpPr>
        <p:spPr bwMode="auto">
          <a:xfrm rot="16200000">
            <a:off x="3751263" y="4692650"/>
            <a:ext cx="42862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7395" name="AutoShape 19"/>
          <p:cNvSpPr>
            <a:spLocks noChangeArrowheads="1"/>
          </p:cNvSpPr>
          <p:nvPr/>
        </p:nvSpPr>
        <p:spPr bwMode="auto">
          <a:xfrm>
            <a:off x="7815263" y="1631950"/>
            <a:ext cx="360362" cy="4105275"/>
          </a:xfrm>
          <a:prstGeom prst="upArrow">
            <a:avLst>
              <a:gd name="adj1" fmla="val 49778"/>
              <a:gd name="adj2" fmla="val 10527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96" name="AutoShape 20"/>
          <p:cNvSpPr>
            <a:spLocks noChangeArrowheads="1"/>
          </p:cNvSpPr>
          <p:nvPr/>
        </p:nvSpPr>
        <p:spPr bwMode="auto">
          <a:xfrm rot="16200000">
            <a:off x="5187950" y="3468688"/>
            <a:ext cx="360363" cy="4897437"/>
          </a:xfrm>
          <a:prstGeom prst="upArrow">
            <a:avLst>
              <a:gd name="adj1" fmla="val 51546"/>
              <a:gd name="adj2" fmla="val 927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8104188" y="1706563"/>
            <a:ext cx="428625" cy="230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 rot="16200000">
            <a:off x="4897437" y="5121276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10%</a:t>
            </a:r>
          </a:p>
        </p:txBody>
      </p:sp>
      <p:sp>
        <p:nvSpPr>
          <p:cNvPr id="357399" name="Text Box 23"/>
          <p:cNvSpPr txBox="1">
            <a:spLocks noChangeArrowheads="1"/>
          </p:cNvSpPr>
          <p:nvPr/>
        </p:nvSpPr>
        <p:spPr bwMode="auto">
          <a:xfrm rot="16200000">
            <a:off x="5665787" y="4797426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20%</a:t>
            </a:r>
          </a:p>
        </p:txBody>
      </p:sp>
      <p:sp>
        <p:nvSpPr>
          <p:cNvPr id="357400" name="Text Box 24"/>
          <p:cNvSpPr txBox="1">
            <a:spLocks noChangeArrowheads="1"/>
          </p:cNvSpPr>
          <p:nvPr/>
        </p:nvSpPr>
        <p:spPr bwMode="auto">
          <a:xfrm rot="16200000">
            <a:off x="6481762" y="4394201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35%</a:t>
            </a:r>
          </a:p>
        </p:txBody>
      </p:sp>
      <p:sp>
        <p:nvSpPr>
          <p:cNvPr id="357401" name="Text Box 25"/>
          <p:cNvSpPr txBox="1">
            <a:spLocks noChangeArrowheads="1"/>
          </p:cNvSpPr>
          <p:nvPr/>
        </p:nvSpPr>
        <p:spPr bwMode="auto">
          <a:xfrm rot="16200000">
            <a:off x="7273925" y="3948113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90%</a:t>
            </a:r>
          </a:p>
        </p:txBody>
      </p:sp>
      <p:sp>
        <p:nvSpPr>
          <p:cNvPr id="357402" name="Rectangle 26"/>
          <p:cNvSpPr>
            <a:spLocks noChangeArrowheads="1"/>
          </p:cNvSpPr>
          <p:nvPr/>
        </p:nvSpPr>
        <p:spPr bwMode="auto">
          <a:xfrm>
            <a:off x="1208088" y="444976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4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7403" name="Rectangle 27"/>
          <p:cNvSpPr>
            <a:spLocks noChangeArrowheads="1"/>
          </p:cNvSpPr>
          <p:nvPr/>
        </p:nvSpPr>
        <p:spPr bwMode="auto">
          <a:xfrm>
            <a:off x="1208088" y="375285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3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7404" name="Rectangle 28"/>
          <p:cNvSpPr>
            <a:spLocks noChangeArrowheads="1"/>
          </p:cNvSpPr>
          <p:nvPr/>
        </p:nvSpPr>
        <p:spPr bwMode="auto">
          <a:xfrm>
            <a:off x="1187450" y="30099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7405" name="Rectangle 29"/>
          <p:cNvSpPr>
            <a:spLocks noChangeArrowheads="1"/>
          </p:cNvSpPr>
          <p:nvPr/>
        </p:nvSpPr>
        <p:spPr bwMode="auto">
          <a:xfrm>
            <a:off x="1136650" y="224155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1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grpSp>
        <p:nvGrpSpPr>
          <p:cNvPr id="357406" name="Group 30"/>
          <p:cNvGrpSpPr>
            <a:grpSpLocks/>
          </p:cNvGrpSpPr>
          <p:nvPr/>
        </p:nvGrpSpPr>
        <p:grpSpPr bwMode="auto">
          <a:xfrm>
            <a:off x="684213" y="3957638"/>
            <a:ext cx="2808287" cy="276225"/>
            <a:chOff x="431" y="2583"/>
            <a:chExt cx="1769" cy="174"/>
          </a:xfrm>
        </p:grpSpPr>
        <p:sp>
          <p:nvSpPr>
            <p:cNvPr id="357407" name="AutoShape 31"/>
            <p:cNvSpPr>
              <a:spLocks noChangeArrowheads="1"/>
            </p:cNvSpPr>
            <p:nvPr/>
          </p:nvSpPr>
          <p:spPr bwMode="auto">
            <a:xfrm>
              <a:off x="606" y="2668"/>
              <a:ext cx="1594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08" name="Group 32"/>
            <p:cNvGrpSpPr>
              <a:grpSpLocks/>
            </p:cNvGrpSpPr>
            <p:nvPr/>
          </p:nvGrpSpPr>
          <p:grpSpPr bwMode="auto">
            <a:xfrm>
              <a:off x="431" y="2583"/>
              <a:ext cx="174" cy="174"/>
              <a:chOff x="431" y="2583"/>
              <a:chExt cx="174" cy="174"/>
            </a:xfrm>
          </p:grpSpPr>
          <p:sp>
            <p:nvSpPr>
              <p:cNvPr id="357409" name="Rectangle 33"/>
              <p:cNvSpPr>
                <a:spLocks noChangeArrowheads="1"/>
              </p:cNvSpPr>
              <p:nvPr/>
            </p:nvSpPr>
            <p:spPr bwMode="auto">
              <a:xfrm>
                <a:off x="431" y="2583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0" name="Rectangle 34"/>
              <p:cNvSpPr>
                <a:spLocks noChangeArrowheads="1"/>
              </p:cNvSpPr>
              <p:nvPr/>
            </p:nvSpPr>
            <p:spPr bwMode="auto">
              <a:xfrm>
                <a:off x="437" y="2590"/>
                <a:ext cx="161" cy="1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1" name="Rectangle 35"/>
              <p:cNvSpPr>
                <a:spLocks noChangeArrowheads="1"/>
              </p:cNvSpPr>
              <p:nvPr/>
            </p:nvSpPr>
            <p:spPr bwMode="auto">
              <a:xfrm>
                <a:off x="442" y="2596"/>
                <a:ext cx="149" cy="1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412" name="Rectangle 36"/>
              <p:cNvSpPr>
                <a:spLocks noChangeArrowheads="1"/>
              </p:cNvSpPr>
              <p:nvPr/>
            </p:nvSpPr>
            <p:spPr bwMode="auto">
              <a:xfrm>
                <a:off x="444" y="259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7413" name="Group 37"/>
          <p:cNvGrpSpPr>
            <a:grpSpLocks/>
          </p:cNvGrpSpPr>
          <p:nvPr/>
        </p:nvGrpSpPr>
        <p:grpSpPr bwMode="auto">
          <a:xfrm>
            <a:off x="695325" y="2517775"/>
            <a:ext cx="2797175" cy="276225"/>
            <a:chOff x="438" y="1676"/>
            <a:chExt cx="1762" cy="174"/>
          </a:xfrm>
        </p:grpSpPr>
        <p:sp>
          <p:nvSpPr>
            <p:cNvPr id="357414" name="AutoShape 38"/>
            <p:cNvSpPr>
              <a:spLocks noChangeArrowheads="1"/>
            </p:cNvSpPr>
            <p:nvPr/>
          </p:nvSpPr>
          <p:spPr bwMode="auto">
            <a:xfrm>
              <a:off x="592" y="1760"/>
              <a:ext cx="1608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15" name="Group 39"/>
            <p:cNvGrpSpPr>
              <a:grpSpLocks/>
            </p:cNvGrpSpPr>
            <p:nvPr/>
          </p:nvGrpSpPr>
          <p:grpSpPr bwMode="auto">
            <a:xfrm>
              <a:off x="438" y="1676"/>
              <a:ext cx="174" cy="174"/>
              <a:chOff x="438" y="1676"/>
              <a:chExt cx="174" cy="174"/>
            </a:xfrm>
          </p:grpSpPr>
          <p:sp>
            <p:nvSpPr>
              <p:cNvPr id="357416" name="Rectangle 40"/>
              <p:cNvSpPr>
                <a:spLocks noChangeArrowheads="1"/>
              </p:cNvSpPr>
              <p:nvPr/>
            </p:nvSpPr>
            <p:spPr bwMode="auto">
              <a:xfrm>
                <a:off x="438" y="1676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7" name="Rectangle 41"/>
              <p:cNvSpPr>
                <a:spLocks noChangeArrowheads="1"/>
              </p:cNvSpPr>
              <p:nvPr/>
            </p:nvSpPr>
            <p:spPr bwMode="auto">
              <a:xfrm>
                <a:off x="444" y="1683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8" name="Rectangle 42"/>
              <p:cNvSpPr>
                <a:spLocks noChangeArrowheads="1"/>
              </p:cNvSpPr>
              <p:nvPr/>
            </p:nvSpPr>
            <p:spPr bwMode="auto">
              <a:xfrm>
                <a:off x="449" y="1689"/>
                <a:ext cx="149" cy="1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419" name="Rectangle 43"/>
              <p:cNvSpPr>
                <a:spLocks noChangeArrowheads="1"/>
              </p:cNvSpPr>
              <p:nvPr/>
            </p:nvSpPr>
            <p:spPr bwMode="auto">
              <a:xfrm>
                <a:off x="449" y="1690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7420" name="Group 44"/>
          <p:cNvGrpSpPr>
            <a:grpSpLocks/>
          </p:cNvGrpSpPr>
          <p:nvPr/>
        </p:nvGrpSpPr>
        <p:grpSpPr bwMode="auto">
          <a:xfrm>
            <a:off x="695325" y="3236913"/>
            <a:ext cx="2795588" cy="276225"/>
            <a:chOff x="438" y="2129"/>
            <a:chExt cx="1761" cy="174"/>
          </a:xfrm>
        </p:grpSpPr>
        <p:sp>
          <p:nvSpPr>
            <p:cNvPr id="357421" name="AutoShape 45"/>
            <p:cNvSpPr>
              <a:spLocks noChangeArrowheads="1"/>
            </p:cNvSpPr>
            <p:nvPr/>
          </p:nvSpPr>
          <p:spPr bwMode="auto">
            <a:xfrm>
              <a:off x="612" y="2213"/>
              <a:ext cx="1587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22" name="Group 46"/>
            <p:cNvGrpSpPr>
              <a:grpSpLocks/>
            </p:cNvGrpSpPr>
            <p:nvPr/>
          </p:nvGrpSpPr>
          <p:grpSpPr bwMode="auto">
            <a:xfrm>
              <a:off x="438" y="2129"/>
              <a:ext cx="174" cy="174"/>
              <a:chOff x="438" y="2129"/>
              <a:chExt cx="174" cy="174"/>
            </a:xfrm>
          </p:grpSpPr>
          <p:sp>
            <p:nvSpPr>
              <p:cNvPr id="357423" name="Rectangle 47"/>
              <p:cNvSpPr>
                <a:spLocks noChangeArrowheads="1"/>
              </p:cNvSpPr>
              <p:nvPr/>
            </p:nvSpPr>
            <p:spPr bwMode="auto">
              <a:xfrm>
                <a:off x="438" y="2129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24" name="Rectangle 48"/>
              <p:cNvSpPr>
                <a:spLocks noChangeArrowheads="1"/>
              </p:cNvSpPr>
              <p:nvPr/>
            </p:nvSpPr>
            <p:spPr bwMode="auto">
              <a:xfrm>
                <a:off x="444" y="2136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25" name="Rectangle 49"/>
              <p:cNvSpPr>
                <a:spLocks noChangeArrowheads="1"/>
              </p:cNvSpPr>
              <p:nvPr/>
            </p:nvSpPr>
            <p:spPr bwMode="auto">
              <a:xfrm>
                <a:off x="449" y="2142"/>
                <a:ext cx="149" cy="1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426" name="Rectangle 50"/>
              <p:cNvSpPr>
                <a:spLocks noChangeArrowheads="1"/>
              </p:cNvSpPr>
              <p:nvPr/>
            </p:nvSpPr>
            <p:spPr bwMode="auto">
              <a:xfrm>
                <a:off x="449" y="2139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7427" name="Group 51"/>
          <p:cNvGrpSpPr>
            <a:grpSpLocks/>
          </p:cNvGrpSpPr>
          <p:nvPr/>
        </p:nvGrpSpPr>
        <p:grpSpPr bwMode="auto">
          <a:xfrm>
            <a:off x="684213" y="4702175"/>
            <a:ext cx="2817812" cy="276225"/>
            <a:chOff x="431" y="3052"/>
            <a:chExt cx="1775" cy="174"/>
          </a:xfrm>
        </p:grpSpPr>
        <p:sp>
          <p:nvSpPr>
            <p:cNvPr id="357428" name="AutoShape 52"/>
            <p:cNvSpPr>
              <a:spLocks noChangeArrowheads="1"/>
            </p:cNvSpPr>
            <p:nvPr/>
          </p:nvSpPr>
          <p:spPr bwMode="auto">
            <a:xfrm>
              <a:off x="612" y="3135"/>
              <a:ext cx="1594" cy="4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29" name="Group 53"/>
            <p:cNvGrpSpPr>
              <a:grpSpLocks/>
            </p:cNvGrpSpPr>
            <p:nvPr/>
          </p:nvGrpSpPr>
          <p:grpSpPr bwMode="auto">
            <a:xfrm>
              <a:off x="431" y="3052"/>
              <a:ext cx="174" cy="174"/>
              <a:chOff x="431" y="3052"/>
              <a:chExt cx="174" cy="174"/>
            </a:xfrm>
          </p:grpSpPr>
          <p:sp>
            <p:nvSpPr>
              <p:cNvPr id="357430" name="Rectangle 54"/>
              <p:cNvSpPr>
                <a:spLocks noChangeArrowheads="1"/>
              </p:cNvSpPr>
              <p:nvPr/>
            </p:nvSpPr>
            <p:spPr bwMode="auto">
              <a:xfrm>
                <a:off x="431" y="3052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31" name="Rectangle 55"/>
              <p:cNvSpPr>
                <a:spLocks noChangeArrowheads="1"/>
              </p:cNvSpPr>
              <p:nvPr/>
            </p:nvSpPr>
            <p:spPr bwMode="auto">
              <a:xfrm>
                <a:off x="437" y="3058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32" name="Rectangle 56"/>
              <p:cNvSpPr>
                <a:spLocks noChangeArrowheads="1"/>
              </p:cNvSpPr>
              <p:nvPr/>
            </p:nvSpPr>
            <p:spPr bwMode="auto">
              <a:xfrm>
                <a:off x="442" y="3065"/>
                <a:ext cx="149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33" name="Rectangle 57"/>
              <p:cNvSpPr>
                <a:spLocks noChangeArrowheads="1"/>
              </p:cNvSpPr>
              <p:nvPr/>
            </p:nvSpPr>
            <p:spPr bwMode="auto">
              <a:xfrm>
                <a:off x="442" y="306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7434" name="Text Box 58"/>
          <p:cNvSpPr txBox="1">
            <a:spLocks noChangeArrowheads="1"/>
          </p:cNvSpPr>
          <p:nvPr/>
        </p:nvSpPr>
        <p:spPr bwMode="auto">
          <a:xfrm rot="16200000">
            <a:off x="1999457" y="388144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2"/>
          <p:cNvGrpSpPr>
            <a:grpSpLocks/>
          </p:cNvGrpSpPr>
          <p:nvPr/>
        </p:nvGrpSpPr>
        <p:grpSpPr bwMode="auto">
          <a:xfrm>
            <a:off x="1046163" y="1773238"/>
            <a:ext cx="3616325" cy="3600450"/>
            <a:chOff x="659" y="1525"/>
            <a:chExt cx="2278" cy="2268"/>
          </a:xfrm>
        </p:grpSpPr>
        <p:sp>
          <p:nvSpPr>
            <p:cNvPr id="358403" name="Oval 3"/>
            <p:cNvSpPr>
              <a:spLocks noChangeArrowheads="1"/>
            </p:cNvSpPr>
            <p:nvPr/>
          </p:nvSpPr>
          <p:spPr bwMode="auto">
            <a:xfrm flipH="1">
              <a:off x="659" y="1525"/>
              <a:ext cx="2278" cy="226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4" name="Oval 4"/>
            <p:cNvSpPr>
              <a:spLocks noChangeArrowheads="1"/>
            </p:cNvSpPr>
            <p:nvPr/>
          </p:nvSpPr>
          <p:spPr bwMode="auto">
            <a:xfrm flipH="1">
              <a:off x="807" y="1555"/>
              <a:ext cx="1977" cy="163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5" name="Oval 5"/>
            <p:cNvSpPr>
              <a:spLocks noChangeArrowheads="1"/>
            </p:cNvSpPr>
            <p:nvPr/>
          </p:nvSpPr>
          <p:spPr bwMode="auto">
            <a:xfrm flipH="1">
              <a:off x="850" y="1752"/>
              <a:ext cx="1860" cy="18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6" name="Oval 6"/>
            <p:cNvSpPr>
              <a:spLocks noChangeArrowheads="1"/>
            </p:cNvSpPr>
            <p:nvPr/>
          </p:nvSpPr>
          <p:spPr bwMode="auto">
            <a:xfrm flipH="1">
              <a:off x="1024" y="1804"/>
              <a:ext cx="1505" cy="120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0980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7" name="Oval 7"/>
            <p:cNvSpPr>
              <a:spLocks noChangeArrowheads="1"/>
            </p:cNvSpPr>
            <p:nvPr/>
          </p:nvSpPr>
          <p:spPr bwMode="auto">
            <a:xfrm flipH="1">
              <a:off x="1077" y="1978"/>
              <a:ext cx="1407" cy="140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 flipH="1">
              <a:off x="1206" y="2018"/>
              <a:ext cx="1138" cy="9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4314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 flipH="1">
              <a:off x="1259" y="2211"/>
              <a:ext cx="998" cy="947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10" name="Oval 10"/>
            <p:cNvSpPr>
              <a:spLocks noChangeArrowheads="1"/>
            </p:cNvSpPr>
            <p:nvPr/>
          </p:nvSpPr>
          <p:spPr bwMode="auto">
            <a:xfrm flipH="1">
              <a:off x="1353" y="2240"/>
              <a:ext cx="808" cy="62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3098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5672138" y="43418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4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5672138" y="36449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3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5651500" y="290195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600700" y="21336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1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grpSp>
        <p:nvGrpSpPr>
          <p:cNvPr id="358415" name="Group 15"/>
          <p:cNvGrpSpPr>
            <a:grpSpLocks/>
          </p:cNvGrpSpPr>
          <p:nvPr/>
        </p:nvGrpSpPr>
        <p:grpSpPr bwMode="auto">
          <a:xfrm>
            <a:off x="5148263" y="3849688"/>
            <a:ext cx="2808287" cy="276225"/>
            <a:chOff x="431" y="2583"/>
            <a:chExt cx="1769" cy="174"/>
          </a:xfrm>
        </p:grpSpPr>
        <p:sp>
          <p:nvSpPr>
            <p:cNvPr id="358416" name="AutoShape 16"/>
            <p:cNvSpPr>
              <a:spLocks noChangeArrowheads="1"/>
            </p:cNvSpPr>
            <p:nvPr/>
          </p:nvSpPr>
          <p:spPr bwMode="auto">
            <a:xfrm>
              <a:off x="606" y="2668"/>
              <a:ext cx="1594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17" name="Group 17"/>
            <p:cNvGrpSpPr>
              <a:grpSpLocks/>
            </p:cNvGrpSpPr>
            <p:nvPr/>
          </p:nvGrpSpPr>
          <p:grpSpPr bwMode="auto">
            <a:xfrm>
              <a:off x="431" y="2583"/>
              <a:ext cx="174" cy="174"/>
              <a:chOff x="431" y="2583"/>
              <a:chExt cx="174" cy="174"/>
            </a:xfrm>
          </p:grpSpPr>
          <p:sp>
            <p:nvSpPr>
              <p:cNvPr id="358418" name="Rectangle 18"/>
              <p:cNvSpPr>
                <a:spLocks noChangeArrowheads="1"/>
              </p:cNvSpPr>
              <p:nvPr/>
            </p:nvSpPr>
            <p:spPr bwMode="auto">
              <a:xfrm>
                <a:off x="431" y="2583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19" name="Rectangle 19"/>
              <p:cNvSpPr>
                <a:spLocks noChangeArrowheads="1"/>
              </p:cNvSpPr>
              <p:nvPr/>
            </p:nvSpPr>
            <p:spPr bwMode="auto">
              <a:xfrm>
                <a:off x="437" y="2590"/>
                <a:ext cx="161" cy="1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20" name="Rectangle 20"/>
              <p:cNvSpPr>
                <a:spLocks noChangeArrowheads="1"/>
              </p:cNvSpPr>
              <p:nvPr/>
            </p:nvSpPr>
            <p:spPr bwMode="auto">
              <a:xfrm>
                <a:off x="442" y="2596"/>
                <a:ext cx="149" cy="1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421" name="Rectangle 21"/>
              <p:cNvSpPr>
                <a:spLocks noChangeArrowheads="1"/>
              </p:cNvSpPr>
              <p:nvPr/>
            </p:nvSpPr>
            <p:spPr bwMode="auto">
              <a:xfrm>
                <a:off x="444" y="259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8422" name="Group 22"/>
          <p:cNvGrpSpPr>
            <a:grpSpLocks/>
          </p:cNvGrpSpPr>
          <p:nvPr/>
        </p:nvGrpSpPr>
        <p:grpSpPr bwMode="auto">
          <a:xfrm>
            <a:off x="5159375" y="2409825"/>
            <a:ext cx="2797175" cy="276225"/>
            <a:chOff x="438" y="1676"/>
            <a:chExt cx="1762" cy="174"/>
          </a:xfrm>
        </p:grpSpPr>
        <p:sp>
          <p:nvSpPr>
            <p:cNvPr id="358423" name="AutoShape 23"/>
            <p:cNvSpPr>
              <a:spLocks noChangeArrowheads="1"/>
            </p:cNvSpPr>
            <p:nvPr/>
          </p:nvSpPr>
          <p:spPr bwMode="auto">
            <a:xfrm>
              <a:off x="592" y="1760"/>
              <a:ext cx="1608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24" name="Group 24"/>
            <p:cNvGrpSpPr>
              <a:grpSpLocks/>
            </p:cNvGrpSpPr>
            <p:nvPr/>
          </p:nvGrpSpPr>
          <p:grpSpPr bwMode="auto">
            <a:xfrm>
              <a:off x="438" y="1676"/>
              <a:ext cx="174" cy="174"/>
              <a:chOff x="438" y="1676"/>
              <a:chExt cx="174" cy="174"/>
            </a:xfrm>
          </p:grpSpPr>
          <p:sp>
            <p:nvSpPr>
              <p:cNvPr id="358425" name="Rectangle 25"/>
              <p:cNvSpPr>
                <a:spLocks noChangeArrowheads="1"/>
              </p:cNvSpPr>
              <p:nvPr/>
            </p:nvSpPr>
            <p:spPr bwMode="auto">
              <a:xfrm>
                <a:off x="438" y="1676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26" name="Rectangle 26"/>
              <p:cNvSpPr>
                <a:spLocks noChangeArrowheads="1"/>
              </p:cNvSpPr>
              <p:nvPr/>
            </p:nvSpPr>
            <p:spPr bwMode="auto">
              <a:xfrm>
                <a:off x="444" y="1683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27" name="Rectangle 27"/>
              <p:cNvSpPr>
                <a:spLocks noChangeArrowheads="1"/>
              </p:cNvSpPr>
              <p:nvPr/>
            </p:nvSpPr>
            <p:spPr bwMode="auto">
              <a:xfrm>
                <a:off x="449" y="1689"/>
                <a:ext cx="149" cy="1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428" name="Rectangle 28"/>
              <p:cNvSpPr>
                <a:spLocks noChangeArrowheads="1"/>
              </p:cNvSpPr>
              <p:nvPr/>
            </p:nvSpPr>
            <p:spPr bwMode="auto">
              <a:xfrm>
                <a:off x="449" y="1690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8429" name="Group 29"/>
          <p:cNvGrpSpPr>
            <a:grpSpLocks/>
          </p:cNvGrpSpPr>
          <p:nvPr/>
        </p:nvGrpSpPr>
        <p:grpSpPr bwMode="auto">
          <a:xfrm>
            <a:off x="5159375" y="3128963"/>
            <a:ext cx="2795588" cy="276225"/>
            <a:chOff x="438" y="2129"/>
            <a:chExt cx="1761" cy="174"/>
          </a:xfrm>
        </p:grpSpPr>
        <p:sp>
          <p:nvSpPr>
            <p:cNvPr id="358430" name="AutoShape 30"/>
            <p:cNvSpPr>
              <a:spLocks noChangeArrowheads="1"/>
            </p:cNvSpPr>
            <p:nvPr/>
          </p:nvSpPr>
          <p:spPr bwMode="auto">
            <a:xfrm>
              <a:off x="612" y="2213"/>
              <a:ext cx="1587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31" name="Group 31"/>
            <p:cNvGrpSpPr>
              <a:grpSpLocks/>
            </p:cNvGrpSpPr>
            <p:nvPr/>
          </p:nvGrpSpPr>
          <p:grpSpPr bwMode="auto">
            <a:xfrm>
              <a:off x="438" y="2129"/>
              <a:ext cx="174" cy="174"/>
              <a:chOff x="438" y="2129"/>
              <a:chExt cx="174" cy="174"/>
            </a:xfrm>
          </p:grpSpPr>
          <p:sp>
            <p:nvSpPr>
              <p:cNvPr id="358432" name="Rectangle 32"/>
              <p:cNvSpPr>
                <a:spLocks noChangeArrowheads="1"/>
              </p:cNvSpPr>
              <p:nvPr/>
            </p:nvSpPr>
            <p:spPr bwMode="auto">
              <a:xfrm>
                <a:off x="438" y="2129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33" name="Rectangle 33"/>
              <p:cNvSpPr>
                <a:spLocks noChangeArrowheads="1"/>
              </p:cNvSpPr>
              <p:nvPr/>
            </p:nvSpPr>
            <p:spPr bwMode="auto">
              <a:xfrm>
                <a:off x="444" y="2136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34" name="Rectangle 34"/>
              <p:cNvSpPr>
                <a:spLocks noChangeArrowheads="1"/>
              </p:cNvSpPr>
              <p:nvPr/>
            </p:nvSpPr>
            <p:spPr bwMode="auto">
              <a:xfrm>
                <a:off x="449" y="2142"/>
                <a:ext cx="149" cy="1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435" name="Rectangle 35"/>
              <p:cNvSpPr>
                <a:spLocks noChangeArrowheads="1"/>
              </p:cNvSpPr>
              <p:nvPr/>
            </p:nvSpPr>
            <p:spPr bwMode="auto">
              <a:xfrm>
                <a:off x="449" y="2139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8436" name="Group 36"/>
          <p:cNvGrpSpPr>
            <a:grpSpLocks/>
          </p:cNvGrpSpPr>
          <p:nvPr/>
        </p:nvGrpSpPr>
        <p:grpSpPr bwMode="auto">
          <a:xfrm>
            <a:off x="5148263" y="4594225"/>
            <a:ext cx="2817812" cy="276225"/>
            <a:chOff x="431" y="3052"/>
            <a:chExt cx="1775" cy="174"/>
          </a:xfrm>
        </p:grpSpPr>
        <p:sp>
          <p:nvSpPr>
            <p:cNvPr id="358437" name="AutoShape 37"/>
            <p:cNvSpPr>
              <a:spLocks noChangeArrowheads="1"/>
            </p:cNvSpPr>
            <p:nvPr/>
          </p:nvSpPr>
          <p:spPr bwMode="auto">
            <a:xfrm>
              <a:off x="612" y="3135"/>
              <a:ext cx="1594" cy="4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38" name="Group 38"/>
            <p:cNvGrpSpPr>
              <a:grpSpLocks/>
            </p:cNvGrpSpPr>
            <p:nvPr/>
          </p:nvGrpSpPr>
          <p:grpSpPr bwMode="auto">
            <a:xfrm>
              <a:off x="431" y="3052"/>
              <a:ext cx="174" cy="174"/>
              <a:chOff x="431" y="3052"/>
              <a:chExt cx="174" cy="174"/>
            </a:xfrm>
          </p:grpSpPr>
          <p:sp>
            <p:nvSpPr>
              <p:cNvPr id="358439" name="Rectangle 39"/>
              <p:cNvSpPr>
                <a:spLocks noChangeArrowheads="1"/>
              </p:cNvSpPr>
              <p:nvPr/>
            </p:nvSpPr>
            <p:spPr bwMode="auto">
              <a:xfrm>
                <a:off x="431" y="3052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40" name="Rectangle 40"/>
              <p:cNvSpPr>
                <a:spLocks noChangeArrowheads="1"/>
              </p:cNvSpPr>
              <p:nvPr/>
            </p:nvSpPr>
            <p:spPr bwMode="auto">
              <a:xfrm>
                <a:off x="437" y="3058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41" name="Rectangle 41"/>
              <p:cNvSpPr>
                <a:spLocks noChangeArrowheads="1"/>
              </p:cNvSpPr>
              <p:nvPr/>
            </p:nvSpPr>
            <p:spPr bwMode="auto">
              <a:xfrm>
                <a:off x="442" y="3065"/>
                <a:ext cx="149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42" name="Rectangle 42"/>
              <p:cNvSpPr>
                <a:spLocks noChangeArrowheads="1"/>
              </p:cNvSpPr>
              <p:nvPr/>
            </p:nvSpPr>
            <p:spPr bwMode="auto">
              <a:xfrm>
                <a:off x="442" y="306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8443" name="Text Box 43"/>
          <p:cNvSpPr txBox="1">
            <a:spLocks noChangeArrowheads="1"/>
          </p:cNvSpPr>
          <p:nvPr/>
        </p:nvSpPr>
        <p:spPr bwMode="auto">
          <a:xfrm rot="16200000">
            <a:off x="6247607" y="99219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Oval 2"/>
          <p:cNvSpPr>
            <a:spLocks noChangeArrowheads="1"/>
          </p:cNvSpPr>
          <p:nvPr/>
        </p:nvSpPr>
        <p:spPr bwMode="auto">
          <a:xfrm rot="1009471" flipH="1">
            <a:off x="4584700" y="1998663"/>
            <a:ext cx="2159000" cy="21605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27" name="Oval 3"/>
          <p:cNvSpPr>
            <a:spLocks noChangeArrowheads="1"/>
          </p:cNvSpPr>
          <p:nvPr/>
        </p:nvSpPr>
        <p:spPr bwMode="auto">
          <a:xfrm rot="1009471" flipH="1">
            <a:off x="4876800" y="2070100"/>
            <a:ext cx="1746250" cy="1412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 rot="1009471" flipH="1">
            <a:off x="3043238" y="3113088"/>
            <a:ext cx="2159000" cy="21605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 rot="1009471" flipH="1">
            <a:off x="3333750" y="3181350"/>
            <a:ext cx="1746250" cy="14192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 rot="1009471" flipH="1">
            <a:off x="2835275" y="1319213"/>
            <a:ext cx="2159000" cy="21605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 rot="1009471" flipH="1">
            <a:off x="3125788" y="1395413"/>
            <a:ext cx="1747837" cy="142557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33333"/>
                  <a:invGamma/>
                </a:schemeClr>
              </a:gs>
              <a:gs pos="100000">
                <a:schemeClr val="bg2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 rot="1009471" flipH="1">
            <a:off x="3425825" y="2100263"/>
            <a:ext cx="2159000" cy="21605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3" name="Oval 9"/>
          <p:cNvSpPr>
            <a:spLocks noChangeArrowheads="1"/>
          </p:cNvSpPr>
          <p:nvPr/>
        </p:nvSpPr>
        <p:spPr bwMode="auto">
          <a:xfrm rot="1009471" flipH="1">
            <a:off x="3711575" y="2171700"/>
            <a:ext cx="1746250" cy="14192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6667"/>
                  <a:invGamma/>
                </a:schemeClr>
              </a:gs>
              <a:gs pos="100000">
                <a:schemeClr val="hlink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 rot="16200000">
            <a:off x="1595438" y="1652588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 rot="16200000">
            <a:off x="1884363" y="352425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 rot="16200000">
            <a:off x="6491288" y="-147637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grpSp>
        <p:nvGrpSpPr>
          <p:cNvPr id="359437" name="Group 13"/>
          <p:cNvGrpSpPr>
            <a:grpSpLocks/>
          </p:cNvGrpSpPr>
          <p:nvPr/>
        </p:nvGrpSpPr>
        <p:grpSpPr bwMode="auto">
          <a:xfrm>
            <a:off x="5868988" y="4724400"/>
            <a:ext cx="2808287" cy="276225"/>
            <a:chOff x="431" y="2583"/>
            <a:chExt cx="1769" cy="174"/>
          </a:xfrm>
        </p:grpSpPr>
        <p:sp>
          <p:nvSpPr>
            <p:cNvPr id="359438" name="AutoShape 14"/>
            <p:cNvSpPr>
              <a:spLocks noChangeArrowheads="1"/>
            </p:cNvSpPr>
            <p:nvPr/>
          </p:nvSpPr>
          <p:spPr bwMode="auto">
            <a:xfrm>
              <a:off x="606" y="2668"/>
              <a:ext cx="1594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39" name="Group 15"/>
            <p:cNvGrpSpPr>
              <a:grpSpLocks/>
            </p:cNvGrpSpPr>
            <p:nvPr/>
          </p:nvGrpSpPr>
          <p:grpSpPr bwMode="auto">
            <a:xfrm>
              <a:off x="431" y="2583"/>
              <a:ext cx="174" cy="174"/>
              <a:chOff x="431" y="2583"/>
              <a:chExt cx="174" cy="174"/>
            </a:xfrm>
          </p:grpSpPr>
          <p:sp>
            <p:nvSpPr>
              <p:cNvPr id="359440" name="Rectangle 16"/>
              <p:cNvSpPr>
                <a:spLocks noChangeArrowheads="1"/>
              </p:cNvSpPr>
              <p:nvPr/>
            </p:nvSpPr>
            <p:spPr bwMode="auto">
              <a:xfrm>
                <a:off x="431" y="2583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1" name="Rectangle 17"/>
              <p:cNvSpPr>
                <a:spLocks noChangeArrowheads="1"/>
              </p:cNvSpPr>
              <p:nvPr/>
            </p:nvSpPr>
            <p:spPr bwMode="auto">
              <a:xfrm>
                <a:off x="437" y="2590"/>
                <a:ext cx="161" cy="1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2" name="Rectangle 18"/>
              <p:cNvSpPr>
                <a:spLocks noChangeArrowheads="1"/>
              </p:cNvSpPr>
              <p:nvPr/>
            </p:nvSpPr>
            <p:spPr bwMode="auto">
              <a:xfrm>
                <a:off x="442" y="2596"/>
                <a:ext cx="149" cy="1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9443" name="Rectangle 19"/>
              <p:cNvSpPr>
                <a:spLocks noChangeArrowheads="1"/>
              </p:cNvSpPr>
              <p:nvPr/>
            </p:nvSpPr>
            <p:spPr bwMode="auto">
              <a:xfrm>
                <a:off x="444" y="259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9444" name="Group 20"/>
          <p:cNvGrpSpPr>
            <a:grpSpLocks/>
          </p:cNvGrpSpPr>
          <p:nvPr/>
        </p:nvGrpSpPr>
        <p:grpSpPr bwMode="auto">
          <a:xfrm>
            <a:off x="395288" y="3140075"/>
            <a:ext cx="2797175" cy="276225"/>
            <a:chOff x="438" y="1676"/>
            <a:chExt cx="1762" cy="174"/>
          </a:xfrm>
        </p:grpSpPr>
        <p:sp>
          <p:nvSpPr>
            <p:cNvPr id="359445" name="AutoShape 21"/>
            <p:cNvSpPr>
              <a:spLocks noChangeArrowheads="1"/>
            </p:cNvSpPr>
            <p:nvPr/>
          </p:nvSpPr>
          <p:spPr bwMode="auto">
            <a:xfrm>
              <a:off x="592" y="1760"/>
              <a:ext cx="1608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46" name="Group 22"/>
            <p:cNvGrpSpPr>
              <a:grpSpLocks/>
            </p:cNvGrpSpPr>
            <p:nvPr/>
          </p:nvGrpSpPr>
          <p:grpSpPr bwMode="auto">
            <a:xfrm>
              <a:off x="438" y="1676"/>
              <a:ext cx="174" cy="174"/>
              <a:chOff x="438" y="1676"/>
              <a:chExt cx="174" cy="174"/>
            </a:xfrm>
          </p:grpSpPr>
          <p:sp>
            <p:nvSpPr>
              <p:cNvPr id="359447" name="Rectangle 23"/>
              <p:cNvSpPr>
                <a:spLocks noChangeArrowheads="1"/>
              </p:cNvSpPr>
              <p:nvPr/>
            </p:nvSpPr>
            <p:spPr bwMode="auto">
              <a:xfrm>
                <a:off x="438" y="1676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8" name="Rectangle 24"/>
              <p:cNvSpPr>
                <a:spLocks noChangeArrowheads="1"/>
              </p:cNvSpPr>
              <p:nvPr/>
            </p:nvSpPr>
            <p:spPr bwMode="auto">
              <a:xfrm>
                <a:off x="444" y="1683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9" name="Rectangle 25"/>
              <p:cNvSpPr>
                <a:spLocks noChangeArrowheads="1"/>
              </p:cNvSpPr>
              <p:nvPr/>
            </p:nvSpPr>
            <p:spPr bwMode="auto">
              <a:xfrm>
                <a:off x="449" y="1689"/>
                <a:ext cx="149" cy="1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9450" name="Rectangle 26"/>
              <p:cNvSpPr>
                <a:spLocks noChangeArrowheads="1"/>
              </p:cNvSpPr>
              <p:nvPr/>
            </p:nvSpPr>
            <p:spPr bwMode="auto">
              <a:xfrm>
                <a:off x="449" y="1690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9451" name="Group 27"/>
          <p:cNvGrpSpPr>
            <a:grpSpLocks/>
          </p:cNvGrpSpPr>
          <p:nvPr/>
        </p:nvGrpSpPr>
        <p:grpSpPr bwMode="auto">
          <a:xfrm>
            <a:off x="5292725" y="1412875"/>
            <a:ext cx="2795588" cy="276225"/>
            <a:chOff x="438" y="2129"/>
            <a:chExt cx="1761" cy="174"/>
          </a:xfrm>
        </p:grpSpPr>
        <p:sp>
          <p:nvSpPr>
            <p:cNvPr id="359452" name="AutoShape 28"/>
            <p:cNvSpPr>
              <a:spLocks noChangeArrowheads="1"/>
            </p:cNvSpPr>
            <p:nvPr/>
          </p:nvSpPr>
          <p:spPr bwMode="auto">
            <a:xfrm>
              <a:off x="612" y="2213"/>
              <a:ext cx="1587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53" name="Group 29"/>
            <p:cNvGrpSpPr>
              <a:grpSpLocks/>
            </p:cNvGrpSpPr>
            <p:nvPr/>
          </p:nvGrpSpPr>
          <p:grpSpPr bwMode="auto">
            <a:xfrm>
              <a:off x="438" y="2129"/>
              <a:ext cx="174" cy="174"/>
              <a:chOff x="438" y="2129"/>
              <a:chExt cx="174" cy="174"/>
            </a:xfrm>
          </p:grpSpPr>
          <p:sp>
            <p:nvSpPr>
              <p:cNvPr id="359454" name="Rectangle 30"/>
              <p:cNvSpPr>
                <a:spLocks noChangeArrowheads="1"/>
              </p:cNvSpPr>
              <p:nvPr/>
            </p:nvSpPr>
            <p:spPr bwMode="auto">
              <a:xfrm>
                <a:off x="438" y="2129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55" name="Rectangle 31"/>
              <p:cNvSpPr>
                <a:spLocks noChangeArrowheads="1"/>
              </p:cNvSpPr>
              <p:nvPr/>
            </p:nvSpPr>
            <p:spPr bwMode="auto">
              <a:xfrm>
                <a:off x="444" y="2136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56" name="Rectangle 32"/>
              <p:cNvSpPr>
                <a:spLocks noChangeArrowheads="1"/>
              </p:cNvSpPr>
              <p:nvPr/>
            </p:nvSpPr>
            <p:spPr bwMode="auto">
              <a:xfrm>
                <a:off x="449" y="2142"/>
                <a:ext cx="149" cy="1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9457" name="Rectangle 33"/>
              <p:cNvSpPr>
                <a:spLocks noChangeArrowheads="1"/>
              </p:cNvSpPr>
              <p:nvPr/>
            </p:nvSpPr>
            <p:spPr bwMode="auto">
              <a:xfrm>
                <a:off x="449" y="2139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9458" name="Group 34"/>
          <p:cNvGrpSpPr>
            <a:grpSpLocks/>
          </p:cNvGrpSpPr>
          <p:nvPr/>
        </p:nvGrpSpPr>
        <p:grpSpPr bwMode="auto">
          <a:xfrm>
            <a:off x="612775" y="5084763"/>
            <a:ext cx="2817813" cy="276225"/>
            <a:chOff x="431" y="3052"/>
            <a:chExt cx="1775" cy="174"/>
          </a:xfrm>
        </p:grpSpPr>
        <p:sp>
          <p:nvSpPr>
            <p:cNvPr id="359459" name="AutoShape 35"/>
            <p:cNvSpPr>
              <a:spLocks noChangeArrowheads="1"/>
            </p:cNvSpPr>
            <p:nvPr/>
          </p:nvSpPr>
          <p:spPr bwMode="auto">
            <a:xfrm>
              <a:off x="612" y="3135"/>
              <a:ext cx="1594" cy="4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60" name="Group 36"/>
            <p:cNvGrpSpPr>
              <a:grpSpLocks/>
            </p:cNvGrpSpPr>
            <p:nvPr/>
          </p:nvGrpSpPr>
          <p:grpSpPr bwMode="auto">
            <a:xfrm>
              <a:off x="431" y="3052"/>
              <a:ext cx="174" cy="174"/>
              <a:chOff x="431" y="3052"/>
              <a:chExt cx="174" cy="174"/>
            </a:xfrm>
          </p:grpSpPr>
          <p:sp>
            <p:nvSpPr>
              <p:cNvPr id="359461" name="Rectangle 37"/>
              <p:cNvSpPr>
                <a:spLocks noChangeArrowheads="1"/>
              </p:cNvSpPr>
              <p:nvPr/>
            </p:nvSpPr>
            <p:spPr bwMode="auto">
              <a:xfrm>
                <a:off x="431" y="3052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62" name="Rectangle 38"/>
              <p:cNvSpPr>
                <a:spLocks noChangeArrowheads="1"/>
              </p:cNvSpPr>
              <p:nvPr/>
            </p:nvSpPr>
            <p:spPr bwMode="auto">
              <a:xfrm>
                <a:off x="437" y="3058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63" name="Rectangle 39"/>
              <p:cNvSpPr>
                <a:spLocks noChangeArrowheads="1"/>
              </p:cNvSpPr>
              <p:nvPr/>
            </p:nvSpPr>
            <p:spPr bwMode="auto">
              <a:xfrm>
                <a:off x="442" y="3065"/>
                <a:ext cx="149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64" name="Rectangle 40"/>
              <p:cNvSpPr>
                <a:spLocks noChangeArrowheads="1"/>
              </p:cNvSpPr>
              <p:nvPr/>
            </p:nvSpPr>
            <p:spPr bwMode="auto">
              <a:xfrm>
                <a:off x="442" y="306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9465" name="Text Box 41"/>
          <p:cNvSpPr txBox="1">
            <a:spLocks noChangeArrowheads="1"/>
          </p:cNvSpPr>
          <p:nvPr/>
        </p:nvSpPr>
        <p:spPr bwMode="auto">
          <a:xfrm rot="16200000">
            <a:off x="7070725" y="3163888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AutoShape 2"/>
          <p:cNvSpPr>
            <a:spLocks noChangeArrowheads="1"/>
          </p:cNvSpPr>
          <p:nvPr/>
        </p:nvSpPr>
        <p:spPr bwMode="auto">
          <a:xfrm>
            <a:off x="2987675" y="2349500"/>
            <a:ext cx="576263" cy="504825"/>
          </a:xfrm>
          <a:prstGeom prst="chevron">
            <a:avLst>
              <a:gd name="adj" fmla="val 285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0451" name="AutoShape 3"/>
          <p:cNvSpPr>
            <a:spLocks noChangeArrowheads="1"/>
          </p:cNvSpPr>
          <p:nvPr/>
        </p:nvSpPr>
        <p:spPr bwMode="auto">
          <a:xfrm rot="10800000">
            <a:off x="5508625" y="3357563"/>
            <a:ext cx="576263" cy="504825"/>
          </a:xfrm>
          <a:prstGeom prst="chevron">
            <a:avLst>
              <a:gd name="adj" fmla="val 285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5508625" y="2349500"/>
            <a:ext cx="719138" cy="504825"/>
            <a:chOff x="3424" y="1480"/>
            <a:chExt cx="453" cy="31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3695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3559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5" name="AutoShape 7"/>
            <p:cNvSpPr>
              <a:spLocks noChangeArrowheads="1"/>
            </p:cNvSpPr>
            <p:nvPr/>
          </p:nvSpPr>
          <p:spPr bwMode="auto">
            <a:xfrm>
              <a:off x="3424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0456" name="Group 8"/>
          <p:cNvGrpSpPr>
            <a:grpSpLocks/>
          </p:cNvGrpSpPr>
          <p:nvPr/>
        </p:nvGrpSpPr>
        <p:grpSpPr bwMode="auto">
          <a:xfrm rot="10800000">
            <a:off x="2916238" y="3357563"/>
            <a:ext cx="719137" cy="504825"/>
            <a:chOff x="3424" y="1480"/>
            <a:chExt cx="453" cy="318"/>
          </a:xfrm>
        </p:grpSpPr>
        <p:sp>
          <p:nvSpPr>
            <p:cNvPr id="360457" name="AutoShape 9"/>
            <p:cNvSpPr>
              <a:spLocks noChangeArrowheads="1"/>
            </p:cNvSpPr>
            <p:nvPr/>
          </p:nvSpPr>
          <p:spPr bwMode="auto">
            <a:xfrm>
              <a:off x="3695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8" name="AutoShape 10"/>
            <p:cNvSpPr>
              <a:spLocks noChangeArrowheads="1"/>
            </p:cNvSpPr>
            <p:nvPr/>
          </p:nvSpPr>
          <p:spPr bwMode="auto">
            <a:xfrm>
              <a:off x="3559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3424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0460" name="Group 12"/>
          <p:cNvGrpSpPr>
            <a:grpSpLocks/>
          </p:cNvGrpSpPr>
          <p:nvPr/>
        </p:nvGrpSpPr>
        <p:grpSpPr bwMode="auto">
          <a:xfrm>
            <a:off x="6315075" y="1827213"/>
            <a:ext cx="2297113" cy="2317750"/>
            <a:chOff x="3978" y="1151"/>
            <a:chExt cx="1447" cy="1460"/>
          </a:xfrm>
        </p:grpSpPr>
        <p:sp>
          <p:nvSpPr>
            <p:cNvPr id="360461" name="Arc 13"/>
            <p:cNvSpPr>
              <a:spLocks/>
            </p:cNvSpPr>
            <p:nvPr/>
          </p:nvSpPr>
          <p:spPr bwMode="auto">
            <a:xfrm>
              <a:off x="4080" y="1175"/>
              <a:ext cx="1345" cy="143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8902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62" name="Arc 14"/>
            <p:cNvSpPr>
              <a:spLocks/>
            </p:cNvSpPr>
            <p:nvPr/>
          </p:nvSpPr>
          <p:spPr bwMode="auto">
            <a:xfrm>
              <a:off x="3978" y="1151"/>
              <a:ext cx="717" cy="8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3 w 21600"/>
                <a:gd name="T1" fmla="*/ 24329 h 24329"/>
                <a:gd name="T2" fmla="*/ 21600 w 21600"/>
                <a:gd name="T3" fmla="*/ 0 h 24329"/>
                <a:gd name="T4" fmla="*/ 21600 w 21600"/>
                <a:gd name="T5" fmla="*/ 21600 h 24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29" fill="none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329" stroke="0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00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3" name="Arc 15"/>
            <p:cNvSpPr>
              <a:spLocks/>
            </p:cNvSpPr>
            <p:nvPr/>
          </p:nvSpPr>
          <p:spPr bwMode="auto">
            <a:xfrm>
              <a:off x="3981" y="1885"/>
              <a:ext cx="711" cy="342"/>
            </a:xfrm>
            <a:custGeom>
              <a:avLst/>
              <a:gdLst>
                <a:gd name="G0" fmla="+- 21421 0 0"/>
                <a:gd name="G1" fmla="+- 0 0 0"/>
                <a:gd name="G2" fmla="+- 21600 0 0"/>
                <a:gd name="T0" fmla="*/ 2427 w 21421"/>
                <a:gd name="T1" fmla="*/ 10286 h 10286"/>
                <a:gd name="T2" fmla="*/ 0 w 21421"/>
                <a:gd name="T3" fmla="*/ 2779 h 10286"/>
                <a:gd name="T4" fmla="*/ 21421 w 21421"/>
                <a:gd name="T5" fmla="*/ 0 h 10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1" h="10286" fill="none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</a:path>
                <a:path w="21421" h="10286" stroke="0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  <a:lnTo>
                    <a:pt x="2142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8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4" name="Arc 16"/>
            <p:cNvSpPr>
              <a:spLocks/>
            </p:cNvSpPr>
            <p:nvPr/>
          </p:nvSpPr>
          <p:spPr bwMode="auto">
            <a:xfrm>
              <a:off x="4144" y="1211"/>
              <a:ext cx="1260" cy="136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gamma/>
                    <a:tint val="37647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65" name="Arc 17"/>
            <p:cNvSpPr>
              <a:spLocks/>
            </p:cNvSpPr>
            <p:nvPr/>
          </p:nvSpPr>
          <p:spPr bwMode="auto">
            <a:xfrm>
              <a:off x="4009" y="1182"/>
              <a:ext cx="666" cy="75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3 w 21600"/>
                <a:gd name="T1" fmla="*/ 24329 h 24329"/>
                <a:gd name="T2" fmla="*/ 21600 w 21600"/>
                <a:gd name="T3" fmla="*/ 0 h 24329"/>
                <a:gd name="T4" fmla="*/ 21600 w 21600"/>
                <a:gd name="T5" fmla="*/ 21600 h 24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29" fill="none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329" stroke="0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0000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6" name="Arc 18"/>
            <p:cNvSpPr>
              <a:spLocks/>
            </p:cNvSpPr>
            <p:nvPr/>
          </p:nvSpPr>
          <p:spPr bwMode="auto">
            <a:xfrm>
              <a:off x="4012" y="1921"/>
              <a:ext cx="589" cy="283"/>
            </a:xfrm>
            <a:custGeom>
              <a:avLst/>
              <a:gdLst>
                <a:gd name="G0" fmla="+- 21421 0 0"/>
                <a:gd name="G1" fmla="+- 0 0 0"/>
                <a:gd name="G2" fmla="+- 21600 0 0"/>
                <a:gd name="T0" fmla="*/ 2427 w 21421"/>
                <a:gd name="T1" fmla="*/ 10286 h 10286"/>
                <a:gd name="T2" fmla="*/ 0 w 21421"/>
                <a:gd name="T3" fmla="*/ 2779 h 10286"/>
                <a:gd name="T4" fmla="*/ 21421 w 21421"/>
                <a:gd name="T5" fmla="*/ 0 h 10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1" h="10286" fill="none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</a:path>
                <a:path w="21421" h="10286" stroke="0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  <a:lnTo>
                    <a:pt x="2142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7" name="Text Box 19"/>
            <p:cNvSpPr txBox="1">
              <a:spLocks noChangeArrowheads="1"/>
            </p:cNvSpPr>
            <p:nvPr/>
          </p:nvSpPr>
          <p:spPr bwMode="auto">
            <a:xfrm rot="16200000">
              <a:off x="4310" y="1458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55%</a:t>
              </a:r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 rot="16200000">
              <a:off x="4945" y="1821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70%</a:t>
              </a:r>
            </a:p>
          </p:txBody>
        </p:sp>
      </p:grpSp>
      <p:grpSp>
        <p:nvGrpSpPr>
          <p:cNvPr id="360469" name="Group 21"/>
          <p:cNvGrpSpPr>
            <a:grpSpLocks/>
          </p:cNvGrpSpPr>
          <p:nvPr/>
        </p:nvGrpSpPr>
        <p:grpSpPr bwMode="auto">
          <a:xfrm>
            <a:off x="531813" y="1844675"/>
            <a:ext cx="2311400" cy="2300288"/>
            <a:chOff x="335" y="1162"/>
            <a:chExt cx="1456" cy="1449"/>
          </a:xfrm>
        </p:grpSpPr>
        <p:sp>
          <p:nvSpPr>
            <p:cNvPr id="360470" name="Arc 22"/>
            <p:cNvSpPr>
              <a:spLocks/>
            </p:cNvSpPr>
            <p:nvPr/>
          </p:nvSpPr>
          <p:spPr bwMode="auto">
            <a:xfrm>
              <a:off x="446" y="1175"/>
              <a:ext cx="1345" cy="143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8902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71" name="Arc 23"/>
            <p:cNvSpPr>
              <a:spLocks/>
            </p:cNvSpPr>
            <p:nvPr/>
          </p:nvSpPr>
          <p:spPr bwMode="auto">
            <a:xfrm>
              <a:off x="672" y="1162"/>
              <a:ext cx="390" cy="718"/>
            </a:xfrm>
            <a:custGeom>
              <a:avLst/>
              <a:gdLst>
                <a:gd name="G0" fmla="+- 11751 0 0"/>
                <a:gd name="G1" fmla="+- 21600 0 0"/>
                <a:gd name="G2" fmla="+- 21600 0 0"/>
                <a:gd name="T0" fmla="*/ 0 w 11751"/>
                <a:gd name="T1" fmla="*/ 3476 h 21600"/>
                <a:gd name="T2" fmla="*/ 11751 w 11751"/>
                <a:gd name="T3" fmla="*/ 0 h 21600"/>
                <a:gd name="T4" fmla="*/ 11751 w 117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51" h="21600" fill="none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</a:path>
                <a:path w="11751" h="21600" stroke="0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  <a:lnTo>
                    <a:pt x="11751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00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72" name="Arc 24"/>
            <p:cNvSpPr>
              <a:spLocks/>
            </p:cNvSpPr>
            <p:nvPr/>
          </p:nvSpPr>
          <p:spPr bwMode="auto">
            <a:xfrm>
              <a:off x="335" y="1288"/>
              <a:ext cx="717" cy="946"/>
            </a:xfrm>
            <a:custGeom>
              <a:avLst/>
              <a:gdLst>
                <a:gd name="G0" fmla="+- 21600 0 0"/>
                <a:gd name="G1" fmla="+- 18106 0 0"/>
                <a:gd name="G2" fmla="+- 21600 0 0"/>
                <a:gd name="T0" fmla="*/ 2648 w 21600"/>
                <a:gd name="T1" fmla="*/ 28468 h 28468"/>
                <a:gd name="T2" fmla="*/ 9822 w 21600"/>
                <a:gd name="T3" fmla="*/ 0 h 28468"/>
                <a:gd name="T4" fmla="*/ 21600 w 21600"/>
                <a:gd name="T5" fmla="*/ 18106 h 28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468" fill="none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</a:path>
                <a:path w="21600" h="28468" stroke="0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  <a:lnTo>
                    <a:pt x="21600" y="1810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8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73" name="Arc 25"/>
            <p:cNvSpPr>
              <a:spLocks/>
            </p:cNvSpPr>
            <p:nvPr/>
          </p:nvSpPr>
          <p:spPr bwMode="auto">
            <a:xfrm>
              <a:off x="719" y="1188"/>
              <a:ext cx="318" cy="590"/>
            </a:xfrm>
            <a:custGeom>
              <a:avLst/>
              <a:gdLst>
                <a:gd name="G0" fmla="+- 11751 0 0"/>
                <a:gd name="G1" fmla="+- 21600 0 0"/>
                <a:gd name="G2" fmla="+- 21600 0 0"/>
                <a:gd name="T0" fmla="*/ 0 w 11751"/>
                <a:gd name="T1" fmla="*/ 3476 h 21600"/>
                <a:gd name="T2" fmla="*/ 11751 w 11751"/>
                <a:gd name="T3" fmla="*/ 0 h 21600"/>
                <a:gd name="T4" fmla="*/ 11751 w 117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51" h="21600" fill="none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</a:path>
                <a:path w="11751" h="21600" stroke="0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  <a:lnTo>
                    <a:pt x="11751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74" name="Arc 26"/>
            <p:cNvSpPr>
              <a:spLocks/>
            </p:cNvSpPr>
            <p:nvPr/>
          </p:nvSpPr>
          <p:spPr bwMode="auto">
            <a:xfrm>
              <a:off x="360" y="1324"/>
              <a:ext cx="653" cy="862"/>
            </a:xfrm>
            <a:custGeom>
              <a:avLst/>
              <a:gdLst>
                <a:gd name="G0" fmla="+- 21600 0 0"/>
                <a:gd name="G1" fmla="+- 18106 0 0"/>
                <a:gd name="G2" fmla="+- 21600 0 0"/>
                <a:gd name="T0" fmla="*/ 2648 w 21600"/>
                <a:gd name="T1" fmla="*/ 28468 h 28468"/>
                <a:gd name="T2" fmla="*/ 9822 w 21600"/>
                <a:gd name="T3" fmla="*/ 0 h 28468"/>
                <a:gd name="T4" fmla="*/ 21600 w 21600"/>
                <a:gd name="T5" fmla="*/ 18106 h 28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468" fill="none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</a:path>
                <a:path w="21600" h="28468" stroke="0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  <a:lnTo>
                    <a:pt x="21600" y="1810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>
                    <a:alpha val="36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75" name="Arc 27"/>
            <p:cNvSpPr>
              <a:spLocks/>
            </p:cNvSpPr>
            <p:nvPr/>
          </p:nvSpPr>
          <p:spPr bwMode="auto">
            <a:xfrm>
              <a:off x="504" y="1207"/>
              <a:ext cx="1260" cy="136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36000"/>
                  </a:schemeClr>
                </a:gs>
                <a:gs pos="100000">
                  <a:schemeClr val="accent1">
                    <a:gamma/>
                    <a:tint val="37647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 rot="16200000">
              <a:off x="1271" y="1819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70%</a:t>
              </a:r>
            </a:p>
          </p:txBody>
        </p:sp>
        <p:sp>
          <p:nvSpPr>
            <p:cNvPr id="360477" name="Text Box 29"/>
            <p:cNvSpPr txBox="1">
              <a:spLocks noChangeArrowheads="1"/>
            </p:cNvSpPr>
            <p:nvPr/>
          </p:nvSpPr>
          <p:spPr bwMode="auto">
            <a:xfrm rot="16200000">
              <a:off x="500" y="1592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45%</a:t>
              </a:r>
            </a:p>
          </p:txBody>
        </p:sp>
      </p:grpSp>
      <p:sp>
        <p:nvSpPr>
          <p:cNvPr id="360478" name="Text Box 30"/>
          <p:cNvSpPr txBox="1">
            <a:spLocks noChangeArrowheads="1"/>
          </p:cNvSpPr>
          <p:nvPr/>
        </p:nvSpPr>
        <p:spPr bwMode="auto">
          <a:xfrm rot="16200000">
            <a:off x="4301332" y="3628231"/>
            <a:ext cx="61118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60479" name="Group 31"/>
          <p:cNvGrpSpPr>
            <a:grpSpLocks/>
          </p:cNvGrpSpPr>
          <p:nvPr/>
        </p:nvGrpSpPr>
        <p:grpSpPr bwMode="auto">
          <a:xfrm>
            <a:off x="971550" y="4221163"/>
            <a:ext cx="1439863" cy="2314575"/>
            <a:chOff x="295" y="2290"/>
            <a:chExt cx="907" cy="1458"/>
          </a:xfrm>
        </p:grpSpPr>
        <p:sp>
          <p:nvSpPr>
            <p:cNvPr id="360480" name="AutoShape 32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81" name="AutoShape 33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60482" name="Text Box 34"/>
          <p:cNvSpPr txBox="1">
            <a:spLocks noChangeArrowheads="1"/>
          </p:cNvSpPr>
          <p:nvPr/>
        </p:nvSpPr>
        <p:spPr bwMode="auto">
          <a:xfrm>
            <a:off x="898525" y="468312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grpSp>
        <p:nvGrpSpPr>
          <p:cNvPr id="360483" name="Group 35"/>
          <p:cNvGrpSpPr>
            <a:grpSpLocks/>
          </p:cNvGrpSpPr>
          <p:nvPr/>
        </p:nvGrpSpPr>
        <p:grpSpPr bwMode="auto">
          <a:xfrm>
            <a:off x="6804025" y="4221163"/>
            <a:ext cx="1439863" cy="2314575"/>
            <a:chOff x="295" y="2290"/>
            <a:chExt cx="907" cy="1458"/>
          </a:xfrm>
        </p:grpSpPr>
        <p:sp>
          <p:nvSpPr>
            <p:cNvPr id="360484" name="AutoShape 36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85" name="AutoShape 37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60486" name="Text Box 38"/>
          <p:cNvSpPr txBox="1">
            <a:spLocks noChangeArrowheads="1"/>
          </p:cNvSpPr>
          <p:nvPr/>
        </p:nvSpPr>
        <p:spPr bwMode="auto">
          <a:xfrm>
            <a:off x="6731000" y="4654550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grpSp>
        <p:nvGrpSpPr>
          <p:cNvPr id="360487" name="Group 39"/>
          <p:cNvGrpSpPr>
            <a:grpSpLocks/>
          </p:cNvGrpSpPr>
          <p:nvPr/>
        </p:nvGrpSpPr>
        <p:grpSpPr bwMode="auto">
          <a:xfrm>
            <a:off x="3851275" y="2060575"/>
            <a:ext cx="1439863" cy="1006475"/>
            <a:chOff x="340" y="2131"/>
            <a:chExt cx="907" cy="907"/>
          </a:xfrm>
        </p:grpSpPr>
        <p:sp>
          <p:nvSpPr>
            <p:cNvPr id="360488" name="AutoShape 40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0489" name="AutoShape 41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0490" name="Group 42"/>
          <p:cNvGrpSpPr>
            <a:grpSpLocks/>
          </p:cNvGrpSpPr>
          <p:nvPr/>
        </p:nvGrpSpPr>
        <p:grpSpPr bwMode="auto">
          <a:xfrm>
            <a:off x="3851275" y="3213100"/>
            <a:ext cx="1439863" cy="1008063"/>
            <a:chOff x="340" y="2131"/>
            <a:chExt cx="907" cy="907"/>
          </a:xfrm>
        </p:grpSpPr>
        <p:sp>
          <p:nvSpPr>
            <p:cNvPr id="360491" name="AutoShape 4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0492" name="AutoShape 4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AutoShape 2"/>
          <p:cNvSpPr>
            <a:spLocks noChangeArrowheads="1"/>
          </p:cNvSpPr>
          <p:nvPr/>
        </p:nvSpPr>
        <p:spPr bwMode="gray">
          <a:xfrm rot="5400000">
            <a:off x="4030663" y="2673350"/>
            <a:ext cx="4464050" cy="12223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5" name="AutoShape 3"/>
          <p:cNvSpPr>
            <a:spLocks noChangeArrowheads="1"/>
          </p:cNvSpPr>
          <p:nvPr/>
        </p:nvSpPr>
        <p:spPr bwMode="auto">
          <a:xfrm flipH="1">
            <a:off x="742950" y="4437063"/>
            <a:ext cx="51022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6" name="AutoShape 4"/>
          <p:cNvSpPr>
            <a:spLocks noChangeArrowheads="1"/>
          </p:cNvSpPr>
          <p:nvPr/>
        </p:nvSpPr>
        <p:spPr bwMode="auto">
          <a:xfrm flipH="1">
            <a:off x="742950" y="1412875"/>
            <a:ext cx="5102225" cy="717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7" name="AutoShape 5"/>
          <p:cNvSpPr>
            <a:spLocks noChangeArrowheads="1"/>
          </p:cNvSpPr>
          <p:nvPr/>
        </p:nvSpPr>
        <p:spPr bwMode="auto">
          <a:xfrm flipH="1">
            <a:off x="682625" y="2924175"/>
            <a:ext cx="5172075" cy="717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 rot="16200000">
            <a:off x="3254375" y="182245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ea typeface="굴림" charset="-127"/>
              </a:rPr>
              <a:t>Add text title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 rot="16200000">
            <a:off x="3254375" y="330835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ea typeface="굴림" charset="-127"/>
              </a:rPr>
              <a:t>Add text title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 rot="16200000">
            <a:off x="3254375" y="284163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ea typeface="굴림" charset="-127"/>
              </a:rPr>
              <a:t>Add text title</a:t>
            </a:r>
          </a:p>
        </p:txBody>
      </p:sp>
      <p:grpSp>
        <p:nvGrpSpPr>
          <p:cNvPr id="361481" name="Group 9"/>
          <p:cNvGrpSpPr>
            <a:grpSpLocks/>
          </p:cNvGrpSpPr>
          <p:nvPr/>
        </p:nvGrpSpPr>
        <p:grpSpPr bwMode="auto">
          <a:xfrm>
            <a:off x="539750" y="981075"/>
            <a:ext cx="1439863" cy="1439863"/>
            <a:chOff x="340" y="2131"/>
            <a:chExt cx="907" cy="907"/>
          </a:xfrm>
        </p:grpSpPr>
        <p:sp>
          <p:nvSpPr>
            <p:cNvPr id="361482" name="AutoShape 10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1483" name="AutoShape 11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1484" name="Group 12"/>
          <p:cNvGrpSpPr>
            <a:grpSpLocks/>
          </p:cNvGrpSpPr>
          <p:nvPr/>
        </p:nvGrpSpPr>
        <p:grpSpPr bwMode="auto">
          <a:xfrm>
            <a:off x="539750" y="2565400"/>
            <a:ext cx="1439863" cy="1439863"/>
            <a:chOff x="340" y="2131"/>
            <a:chExt cx="907" cy="907"/>
          </a:xfrm>
        </p:grpSpPr>
        <p:sp>
          <p:nvSpPr>
            <p:cNvPr id="361485" name="AutoShape 1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1486" name="AutoShape 1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1487" name="Group 15"/>
          <p:cNvGrpSpPr>
            <a:grpSpLocks/>
          </p:cNvGrpSpPr>
          <p:nvPr/>
        </p:nvGrpSpPr>
        <p:grpSpPr bwMode="auto">
          <a:xfrm>
            <a:off x="539750" y="4076700"/>
            <a:ext cx="1439863" cy="1439863"/>
            <a:chOff x="340" y="2131"/>
            <a:chExt cx="907" cy="907"/>
          </a:xfrm>
        </p:grpSpPr>
        <p:sp>
          <p:nvSpPr>
            <p:cNvPr id="361488" name="AutoShape 16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1489" name="AutoShape 17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1490" name="Group 18"/>
          <p:cNvGrpSpPr>
            <a:grpSpLocks/>
          </p:cNvGrpSpPr>
          <p:nvPr/>
        </p:nvGrpSpPr>
        <p:grpSpPr bwMode="auto">
          <a:xfrm>
            <a:off x="7019925" y="1268413"/>
            <a:ext cx="1439863" cy="3960812"/>
            <a:chOff x="4377" y="1298"/>
            <a:chExt cx="907" cy="2495"/>
          </a:xfrm>
        </p:grpSpPr>
        <p:sp>
          <p:nvSpPr>
            <p:cNvPr id="361491" name="AutoShape 19"/>
            <p:cNvSpPr>
              <a:spLocks noChangeArrowheads="1"/>
            </p:cNvSpPr>
            <p:nvPr/>
          </p:nvSpPr>
          <p:spPr bwMode="auto">
            <a:xfrm>
              <a:off x="4377" y="1298"/>
              <a:ext cx="907" cy="2495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492" name="AutoShape 20"/>
            <p:cNvSpPr>
              <a:spLocks noChangeArrowheads="1"/>
            </p:cNvSpPr>
            <p:nvPr/>
          </p:nvSpPr>
          <p:spPr bwMode="auto">
            <a:xfrm>
              <a:off x="4391" y="1311"/>
              <a:ext cx="880" cy="282"/>
            </a:xfrm>
            <a:prstGeom prst="roundRect">
              <a:avLst>
                <a:gd name="adj" fmla="val 40069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1493" name="Rectangle 21"/>
            <p:cNvSpPr>
              <a:spLocks noChangeArrowheads="1"/>
            </p:cNvSpPr>
            <p:nvPr/>
          </p:nvSpPr>
          <p:spPr bwMode="auto">
            <a:xfrm>
              <a:off x="4422" y="1888"/>
              <a:ext cx="805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endParaRPr lang="en-US" altLang="ko-KR" sz="1600" b="1" dirty="0">
                <a:solidFill>
                  <a:schemeClr val="bg1"/>
                </a:solidFill>
                <a:ea typeface="굴림" charset="-127"/>
              </a:endParaRP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3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4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endParaRPr lang="en-US" altLang="ko-KR" sz="1600" b="1" dirty="0">
                <a:solidFill>
                  <a:schemeClr val="bg1"/>
                </a:solidFill>
                <a:latin typeface="Verdana" pitchFamily="34" charset="0"/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4354513" y="4075113"/>
            <a:ext cx="360362" cy="503237"/>
          </a:xfrm>
          <a:prstGeom prst="upArrow">
            <a:avLst>
              <a:gd name="adj1" fmla="val 55065"/>
              <a:gd name="adj2" fmla="val 559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62499" name="Group 3"/>
          <p:cNvGrpSpPr>
            <a:grpSpLocks/>
          </p:cNvGrpSpPr>
          <p:nvPr/>
        </p:nvGrpSpPr>
        <p:grpSpPr bwMode="auto">
          <a:xfrm>
            <a:off x="2051050" y="2274888"/>
            <a:ext cx="1223963" cy="863600"/>
            <a:chOff x="1247" y="1979"/>
            <a:chExt cx="771" cy="544"/>
          </a:xfrm>
        </p:grpSpPr>
        <p:sp>
          <p:nvSpPr>
            <p:cNvPr id="362500" name="AutoShape 4"/>
            <p:cNvSpPr>
              <a:spLocks noChangeArrowheads="1"/>
            </p:cNvSpPr>
            <p:nvPr/>
          </p:nvSpPr>
          <p:spPr bwMode="auto">
            <a:xfrm rot="5400000">
              <a:off x="1247" y="2115"/>
              <a:ext cx="408" cy="40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1" name="AutoShape 5"/>
            <p:cNvSpPr>
              <a:spLocks noChangeArrowheads="1"/>
            </p:cNvSpPr>
            <p:nvPr/>
          </p:nvSpPr>
          <p:spPr bwMode="auto">
            <a:xfrm>
              <a:off x="1429" y="1979"/>
              <a:ext cx="589" cy="318"/>
            </a:xfrm>
            <a:prstGeom prst="rightArrow">
              <a:avLst>
                <a:gd name="adj1" fmla="val 50000"/>
                <a:gd name="adj2" fmla="val 4630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2" name="AutoShape 6"/>
            <p:cNvSpPr>
              <a:spLocks noChangeArrowheads="1"/>
            </p:cNvSpPr>
            <p:nvPr/>
          </p:nvSpPr>
          <p:spPr bwMode="auto">
            <a:xfrm>
              <a:off x="1520" y="1979"/>
              <a:ext cx="317" cy="31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2503" name="Group 7"/>
          <p:cNvGrpSpPr>
            <a:grpSpLocks/>
          </p:cNvGrpSpPr>
          <p:nvPr/>
        </p:nvGrpSpPr>
        <p:grpSpPr bwMode="auto">
          <a:xfrm rot="10800000">
            <a:off x="5795963" y="2851150"/>
            <a:ext cx="1223962" cy="863600"/>
            <a:chOff x="1247" y="1979"/>
            <a:chExt cx="771" cy="544"/>
          </a:xfrm>
        </p:grpSpPr>
        <p:sp>
          <p:nvSpPr>
            <p:cNvPr id="362504" name="AutoShape 8"/>
            <p:cNvSpPr>
              <a:spLocks noChangeArrowheads="1"/>
            </p:cNvSpPr>
            <p:nvPr/>
          </p:nvSpPr>
          <p:spPr bwMode="auto">
            <a:xfrm rot="5400000">
              <a:off x="1247" y="2115"/>
              <a:ext cx="408" cy="40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5" name="AutoShape 9"/>
            <p:cNvSpPr>
              <a:spLocks noChangeArrowheads="1"/>
            </p:cNvSpPr>
            <p:nvPr/>
          </p:nvSpPr>
          <p:spPr bwMode="auto">
            <a:xfrm>
              <a:off x="1429" y="1979"/>
              <a:ext cx="589" cy="318"/>
            </a:xfrm>
            <a:prstGeom prst="rightArrow">
              <a:avLst>
                <a:gd name="adj1" fmla="val 50000"/>
                <a:gd name="adj2" fmla="val 4630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6" name="AutoShape 10"/>
            <p:cNvSpPr>
              <a:spLocks noChangeArrowheads="1"/>
            </p:cNvSpPr>
            <p:nvPr/>
          </p:nvSpPr>
          <p:spPr bwMode="auto">
            <a:xfrm>
              <a:off x="1520" y="1979"/>
              <a:ext cx="317" cy="31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2507" name="Group 11"/>
          <p:cNvGrpSpPr>
            <a:grpSpLocks/>
          </p:cNvGrpSpPr>
          <p:nvPr/>
        </p:nvGrpSpPr>
        <p:grpSpPr bwMode="auto">
          <a:xfrm>
            <a:off x="682625" y="2779713"/>
            <a:ext cx="1439863" cy="1439862"/>
            <a:chOff x="113" y="3158"/>
            <a:chExt cx="907" cy="907"/>
          </a:xfrm>
        </p:grpSpPr>
        <p:grpSp>
          <p:nvGrpSpPr>
            <p:cNvPr id="362508" name="Group 12"/>
            <p:cNvGrpSpPr>
              <a:grpSpLocks/>
            </p:cNvGrpSpPr>
            <p:nvPr/>
          </p:nvGrpSpPr>
          <p:grpSpPr bwMode="auto">
            <a:xfrm>
              <a:off x="113" y="3158"/>
              <a:ext cx="907" cy="907"/>
              <a:chOff x="340" y="2131"/>
              <a:chExt cx="907" cy="907"/>
            </a:xfrm>
          </p:grpSpPr>
          <p:sp>
            <p:nvSpPr>
              <p:cNvPr id="362509" name="AutoShape 13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10" name="AutoShape 14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11" name="Rectangle 15"/>
            <p:cNvSpPr>
              <a:spLocks noChangeArrowheads="1"/>
            </p:cNvSpPr>
            <p:nvPr/>
          </p:nvSpPr>
          <p:spPr bwMode="auto">
            <a:xfrm>
              <a:off x="158" y="3203"/>
              <a:ext cx="817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pPr algn="l"/>
              <a:endParaRPr lang="en-US" altLang="ko-KR" sz="1600" b="1" dirty="0">
                <a:solidFill>
                  <a:schemeClr val="bg1"/>
                </a:solidFill>
                <a:ea typeface="굴림" charset="-127"/>
              </a:endParaRP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12" name="Group 16"/>
          <p:cNvGrpSpPr>
            <a:grpSpLocks/>
          </p:cNvGrpSpPr>
          <p:nvPr/>
        </p:nvGrpSpPr>
        <p:grpSpPr bwMode="auto">
          <a:xfrm>
            <a:off x="6948488" y="1700213"/>
            <a:ext cx="1439862" cy="1439862"/>
            <a:chOff x="3334" y="754"/>
            <a:chExt cx="907" cy="907"/>
          </a:xfrm>
        </p:grpSpPr>
        <p:grpSp>
          <p:nvGrpSpPr>
            <p:cNvPr id="362513" name="Group 17"/>
            <p:cNvGrpSpPr>
              <a:grpSpLocks/>
            </p:cNvGrpSpPr>
            <p:nvPr/>
          </p:nvGrpSpPr>
          <p:grpSpPr bwMode="auto">
            <a:xfrm>
              <a:off x="3334" y="754"/>
              <a:ext cx="907" cy="907"/>
              <a:chOff x="340" y="2131"/>
              <a:chExt cx="907" cy="907"/>
            </a:xfrm>
          </p:grpSpPr>
          <p:sp>
            <p:nvSpPr>
              <p:cNvPr id="362514" name="AutoShape 18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15" name="AutoShape 19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16" name="Rectangle 20"/>
            <p:cNvSpPr>
              <a:spLocks noChangeArrowheads="1"/>
            </p:cNvSpPr>
            <p:nvPr/>
          </p:nvSpPr>
          <p:spPr bwMode="auto">
            <a:xfrm>
              <a:off x="3380" y="799"/>
              <a:ext cx="815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pPr algn="l"/>
              <a:endParaRPr lang="en-US" altLang="ko-KR" sz="1600" b="1" dirty="0">
                <a:solidFill>
                  <a:schemeClr val="bg1"/>
                </a:solidFill>
                <a:ea typeface="굴림" charset="-127"/>
              </a:endParaRP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17" name="Group 21"/>
          <p:cNvGrpSpPr>
            <a:grpSpLocks/>
          </p:cNvGrpSpPr>
          <p:nvPr/>
        </p:nvGrpSpPr>
        <p:grpSpPr bwMode="auto">
          <a:xfrm>
            <a:off x="3490913" y="1771650"/>
            <a:ext cx="2089150" cy="2160588"/>
            <a:chOff x="657" y="2568"/>
            <a:chExt cx="1316" cy="1361"/>
          </a:xfrm>
        </p:grpSpPr>
        <p:grpSp>
          <p:nvGrpSpPr>
            <p:cNvPr id="362518" name="Group 22"/>
            <p:cNvGrpSpPr>
              <a:grpSpLocks/>
            </p:cNvGrpSpPr>
            <p:nvPr/>
          </p:nvGrpSpPr>
          <p:grpSpPr bwMode="auto">
            <a:xfrm>
              <a:off x="657" y="2568"/>
              <a:ext cx="1316" cy="1361"/>
              <a:chOff x="340" y="2131"/>
              <a:chExt cx="907" cy="907"/>
            </a:xfrm>
          </p:grpSpPr>
          <p:sp>
            <p:nvSpPr>
              <p:cNvPr id="362519" name="AutoShape 23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20" name="AutoShape 24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21" name="Rectangle 25"/>
            <p:cNvSpPr>
              <a:spLocks noChangeArrowheads="1"/>
            </p:cNvSpPr>
            <p:nvPr/>
          </p:nvSpPr>
          <p:spPr bwMode="auto">
            <a:xfrm>
              <a:off x="839" y="2750"/>
              <a:ext cx="104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pPr algn="l"/>
              <a:endParaRPr lang="en-US" altLang="ko-KR" b="1" dirty="0">
                <a:solidFill>
                  <a:schemeClr val="bg1"/>
                </a:solidFill>
                <a:ea typeface="굴림" charset="-127"/>
              </a:endParaRPr>
            </a:p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</a:p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Add text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22" name="Group 26"/>
          <p:cNvGrpSpPr>
            <a:grpSpLocks/>
          </p:cNvGrpSpPr>
          <p:nvPr/>
        </p:nvGrpSpPr>
        <p:grpSpPr bwMode="auto">
          <a:xfrm>
            <a:off x="682625" y="2203450"/>
            <a:ext cx="1439863" cy="503238"/>
            <a:chOff x="385" y="1344"/>
            <a:chExt cx="907" cy="317"/>
          </a:xfrm>
        </p:grpSpPr>
        <p:grpSp>
          <p:nvGrpSpPr>
            <p:cNvPr id="362523" name="Group 27"/>
            <p:cNvGrpSpPr>
              <a:grpSpLocks/>
            </p:cNvGrpSpPr>
            <p:nvPr/>
          </p:nvGrpSpPr>
          <p:grpSpPr bwMode="auto">
            <a:xfrm>
              <a:off x="385" y="1344"/>
              <a:ext cx="907" cy="317"/>
              <a:chOff x="385" y="1344"/>
              <a:chExt cx="907" cy="317"/>
            </a:xfrm>
          </p:grpSpPr>
          <p:sp>
            <p:nvSpPr>
              <p:cNvPr id="362524" name="AutoShape 28"/>
              <p:cNvSpPr>
                <a:spLocks noChangeArrowheads="1"/>
              </p:cNvSpPr>
              <p:nvPr/>
            </p:nvSpPr>
            <p:spPr bwMode="auto">
              <a:xfrm>
                <a:off x="385" y="1344"/>
                <a:ext cx="907" cy="317"/>
              </a:xfrm>
              <a:prstGeom prst="roundRect">
                <a:avLst>
                  <a:gd name="adj" fmla="val 31231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25" name="AutoShape 29"/>
              <p:cNvSpPr>
                <a:spLocks noChangeArrowheads="1"/>
              </p:cNvSpPr>
              <p:nvPr/>
            </p:nvSpPr>
            <p:spPr bwMode="auto">
              <a:xfrm>
                <a:off x="398" y="1357"/>
                <a:ext cx="880" cy="221"/>
              </a:xfrm>
              <a:prstGeom prst="roundRect">
                <a:avLst>
                  <a:gd name="adj" fmla="val 33935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26" name="Rectangle 30"/>
            <p:cNvSpPr>
              <a:spLocks noChangeArrowheads="1"/>
            </p:cNvSpPr>
            <p:nvPr/>
          </p:nvSpPr>
          <p:spPr bwMode="auto">
            <a:xfrm>
              <a:off x="385" y="1385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27" name="Group 31"/>
          <p:cNvGrpSpPr>
            <a:grpSpLocks/>
          </p:cNvGrpSpPr>
          <p:nvPr/>
        </p:nvGrpSpPr>
        <p:grpSpPr bwMode="auto">
          <a:xfrm>
            <a:off x="3779838" y="4651375"/>
            <a:ext cx="1439862" cy="503238"/>
            <a:chOff x="2336" y="3475"/>
            <a:chExt cx="907" cy="317"/>
          </a:xfrm>
        </p:grpSpPr>
        <p:sp>
          <p:nvSpPr>
            <p:cNvPr id="362528" name="AutoShape 32"/>
            <p:cNvSpPr>
              <a:spLocks noChangeArrowheads="1"/>
            </p:cNvSpPr>
            <p:nvPr/>
          </p:nvSpPr>
          <p:spPr bwMode="auto">
            <a:xfrm>
              <a:off x="2336" y="3475"/>
              <a:ext cx="907" cy="317"/>
            </a:xfrm>
            <a:prstGeom prst="roundRect">
              <a:avLst>
                <a:gd name="adj" fmla="val 31231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529" name="AutoShape 33"/>
            <p:cNvSpPr>
              <a:spLocks noChangeArrowheads="1"/>
            </p:cNvSpPr>
            <p:nvPr/>
          </p:nvSpPr>
          <p:spPr bwMode="auto">
            <a:xfrm>
              <a:off x="2349" y="3488"/>
              <a:ext cx="880" cy="221"/>
            </a:xfrm>
            <a:prstGeom prst="roundRect">
              <a:avLst>
                <a:gd name="adj" fmla="val 33935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30" name="Rectangle 34"/>
            <p:cNvSpPr>
              <a:spLocks noChangeArrowheads="1"/>
            </p:cNvSpPr>
            <p:nvPr/>
          </p:nvSpPr>
          <p:spPr bwMode="auto">
            <a:xfrm>
              <a:off x="2336" y="3521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31" name="Group 35"/>
          <p:cNvGrpSpPr>
            <a:grpSpLocks/>
          </p:cNvGrpSpPr>
          <p:nvPr/>
        </p:nvGrpSpPr>
        <p:grpSpPr bwMode="auto">
          <a:xfrm>
            <a:off x="6948488" y="3211513"/>
            <a:ext cx="1439862" cy="503237"/>
            <a:chOff x="4332" y="2568"/>
            <a:chExt cx="907" cy="317"/>
          </a:xfrm>
        </p:grpSpPr>
        <p:sp>
          <p:nvSpPr>
            <p:cNvPr id="362532" name="AutoShape 36"/>
            <p:cNvSpPr>
              <a:spLocks noChangeArrowheads="1"/>
            </p:cNvSpPr>
            <p:nvPr/>
          </p:nvSpPr>
          <p:spPr bwMode="auto">
            <a:xfrm>
              <a:off x="4332" y="2568"/>
              <a:ext cx="907" cy="317"/>
            </a:xfrm>
            <a:prstGeom prst="roundRect">
              <a:avLst>
                <a:gd name="adj" fmla="val 3123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533" name="AutoShape 37"/>
            <p:cNvSpPr>
              <a:spLocks noChangeArrowheads="1"/>
            </p:cNvSpPr>
            <p:nvPr/>
          </p:nvSpPr>
          <p:spPr bwMode="auto">
            <a:xfrm>
              <a:off x="4345" y="2581"/>
              <a:ext cx="880" cy="221"/>
            </a:xfrm>
            <a:prstGeom prst="roundRect">
              <a:avLst>
                <a:gd name="adj" fmla="val 33935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34" name="Rectangle 38"/>
            <p:cNvSpPr>
              <a:spLocks noChangeArrowheads="1"/>
            </p:cNvSpPr>
            <p:nvPr/>
          </p:nvSpPr>
          <p:spPr bwMode="auto">
            <a:xfrm>
              <a:off x="4332" y="261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522" name="AutoShape 2"/>
          <p:cNvCxnSpPr>
            <a:cxnSpLocks noChangeShapeType="1"/>
            <a:stCxn id="363550" idx="3"/>
            <a:endCxn id="363531" idx="3"/>
          </p:cNvCxnSpPr>
          <p:nvPr/>
        </p:nvCxnSpPr>
        <p:spPr bwMode="auto">
          <a:xfrm flipV="1">
            <a:off x="2484438" y="4302125"/>
            <a:ext cx="1411287" cy="525463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</p:cxnSp>
      <p:cxnSp>
        <p:nvCxnSpPr>
          <p:cNvPr id="363523" name="AutoShape 3"/>
          <p:cNvCxnSpPr>
            <a:cxnSpLocks noChangeShapeType="1"/>
            <a:stCxn id="363558" idx="1"/>
            <a:endCxn id="363531" idx="5"/>
          </p:cNvCxnSpPr>
          <p:nvPr/>
        </p:nvCxnSpPr>
        <p:spPr bwMode="auto">
          <a:xfrm flipH="1" flipV="1">
            <a:off x="5033963" y="4302125"/>
            <a:ext cx="1419225" cy="45085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</p:cxnSp>
      <p:cxnSp>
        <p:nvCxnSpPr>
          <p:cNvPr id="363524" name="AutoShape 4"/>
          <p:cNvCxnSpPr>
            <a:cxnSpLocks noChangeShapeType="1"/>
            <a:stCxn id="363531" idx="0"/>
            <a:endCxn id="363537" idx="4"/>
          </p:cNvCxnSpPr>
          <p:nvPr/>
        </p:nvCxnSpPr>
        <p:spPr bwMode="auto">
          <a:xfrm flipH="1" flipV="1">
            <a:off x="4460875" y="2349500"/>
            <a:ext cx="4763" cy="57785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</p:cxnSp>
      <p:sp>
        <p:nvSpPr>
          <p:cNvPr id="363525" name="Rectangle 5"/>
          <p:cNvSpPr>
            <a:spLocks noChangeArrowheads="1"/>
          </p:cNvSpPr>
          <p:nvPr/>
        </p:nvSpPr>
        <p:spPr bwMode="auto">
          <a:xfrm rot="-1083737">
            <a:off x="2617788" y="4221163"/>
            <a:ext cx="9477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1" baseline="-25000" dirty="0">
                <a:solidFill>
                  <a:schemeClr val="bg1"/>
                </a:solidFill>
                <a:ea typeface="굴림" charset="-127"/>
              </a:rPr>
              <a:t>Your Text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 rot="857773">
            <a:off x="5364163" y="4149725"/>
            <a:ext cx="947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1" baseline="-25000" dirty="0">
                <a:solidFill>
                  <a:schemeClr val="bg1"/>
                </a:solidFill>
                <a:ea typeface="굴림" charset="-127"/>
              </a:rPr>
              <a:t>Your Text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4718050" y="2386013"/>
            <a:ext cx="947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1" baseline="-25000" dirty="0">
                <a:solidFill>
                  <a:schemeClr val="bg1"/>
                </a:solidFill>
                <a:ea typeface="굴림" charset="-127"/>
              </a:rPr>
              <a:t>Your Text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grpSp>
        <p:nvGrpSpPr>
          <p:cNvPr id="363528" name="Group 8"/>
          <p:cNvGrpSpPr>
            <a:grpSpLocks/>
          </p:cNvGrpSpPr>
          <p:nvPr/>
        </p:nvGrpSpPr>
        <p:grpSpPr bwMode="auto">
          <a:xfrm>
            <a:off x="3635375" y="2925763"/>
            <a:ext cx="1655763" cy="1652587"/>
            <a:chOff x="478" y="1415"/>
            <a:chExt cx="562" cy="561"/>
          </a:xfrm>
        </p:grpSpPr>
        <p:grpSp>
          <p:nvGrpSpPr>
            <p:cNvPr id="363529" name="Group 9"/>
            <p:cNvGrpSpPr>
              <a:grpSpLocks/>
            </p:cNvGrpSpPr>
            <p:nvPr/>
          </p:nvGrpSpPr>
          <p:grpSpPr bwMode="auto">
            <a:xfrm>
              <a:off x="478" y="1415"/>
              <a:ext cx="561" cy="561"/>
              <a:chOff x="868" y="1477"/>
              <a:chExt cx="4251" cy="2141"/>
            </a:xfrm>
          </p:grpSpPr>
          <p:sp>
            <p:nvSpPr>
              <p:cNvPr id="363530" name="Oval 1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31" name="Oval 1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32" name="Oval 12"/>
            <p:cNvSpPr>
              <a:spLocks noChangeArrowheads="1"/>
            </p:cNvSpPr>
            <p:nvPr/>
          </p:nvSpPr>
          <p:spPr bwMode="auto">
            <a:xfrm flipH="1">
              <a:off x="523" y="1466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33" name="Oval 13"/>
            <p:cNvSpPr>
              <a:spLocks noChangeArrowheads="1"/>
            </p:cNvSpPr>
            <p:nvPr/>
          </p:nvSpPr>
          <p:spPr bwMode="auto">
            <a:xfrm flipH="1">
              <a:off x="567" y="1480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34" name="Rectangle 14"/>
            <p:cNvSpPr>
              <a:spLocks noChangeArrowheads="1"/>
            </p:cNvSpPr>
            <p:nvPr/>
          </p:nvSpPr>
          <p:spPr bwMode="auto">
            <a:xfrm>
              <a:off x="478" y="1605"/>
              <a:ext cx="5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535" name="Group 15"/>
          <p:cNvGrpSpPr>
            <a:grpSpLocks/>
          </p:cNvGrpSpPr>
          <p:nvPr/>
        </p:nvGrpSpPr>
        <p:grpSpPr bwMode="auto">
          <a:xfrm>
            <a:off x="3889375" y="1196975"/>
            <a:ext cx="1143000" cy="1152525"/>
            <a:chOff x="478" y="2173"/>
            <a:chExt cx="556" cy="561"/>
          </a:xfrm>
        </p:grpSpPr>
        <p:grpSp>
          <p:nvGrpSpPr>
            <p:cNvPr id="363536" name="Group 16"/>
            <p:cNvGrpSpPr>
              <a:grpSpLocks/>
            </p:cNvGrpSpPr>
            <p:nvPr/>
          </p:nvGrpSpPr>
          <p:grpSpPr bwMode="auto">
            <a:xfrm>
              <a:off x="478" y="2173"/>
              <a:ext cx="556" cy="561"/>
              <a:chOff x="868" y="1477"/>
              <a:chExt cx="4251" cy="2141"/>
            </a:xfrm>
          </p:grpSpPr>
          <p:sp>
            <p:nvSpPr>
              <p:cNvPr id="363537" name="Oval 17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38" name="Oval 18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39" name="Oval 19"/>
            <p:cNvSpPr>
              <a:spLocks noChangeArrowheads="1"/>
            </p:cNvSpPr>
            <p:nvPr/>
          </p:nvSpPr>
          <p:spPr bwMode="auto">
            <a:xfrm flipH="1">
              <a:off x="523" y="2223"/>
              <a:ext cx="467" cy="4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0" name="Oval 20"/>
            <p:cNvSpPr>
              <a:spLocks noChangeArrowheads="1"/>
            </p:cNvSpPr>
            <p:nvPr/>
          </p:nvSpPr>
          <p:spPr bwMode="auto">
            <a:xfrm flipH="1">
              <a:off x="567" y="2236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1" name="Rectangle 21"/>
            <p:cNvSpPr>
              <a:spLocks noChangeArrowheads="1"/>
            </p:cNvSpPr>
            <p:nvPr/>
          </p:nvSpPr>
          <p:spPr bwMode="auto">
            <a:xfrm>
              <a:off x="566" y="2351"/>
              <a:ext cx="379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3542" name="Rectangle 22"/>
            <p:cNvSpPr>
              <a:spLocks noChangeArrowheads="1"/>
            </p:cNvSpPr>
            <p:nvPr/>
          </p:nvSpPr>
          <p:spPr bwMode="auto">
            <a:xfrm>
              <a:off x="478" y="2358"/>
              <a:ext cx="55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543" name="Group 23"/>
          <p:cNvGrpSpPr>
            <a:grpSpLocks/>
          </p:cNvGrpSpPr>
          <p:nvPr/>
        </p:nvGrpSpPr>
        <p:grpSpPr bwMode="auto">
          <a:xfrm>
            <a:off x="1331913" y="4294188"/>
            <a:ext cx="1152525" cy="1144587"/>
            <a:chOff x="478" y="2939"/>
            <a:chExt cx="562" cy="558"/>
          </a:xfrm>
        </p:grpSpPr>
        <p:grpSp>
          <p:nvGrpSpPr>
            <p:cNvPr id="363544" name="Group 24"/>
            <p:cNvGrpSpPr>
              <a:grpSpLocks/>
            </p:cNvGrpSpPr>
            <p:nvPr/>
          </p:nvGrpSpPr>
          <p:grpSpPr bwMode="auto">
            <a:xfrm>
              <a:off x="478" y="2939"/>
              <a:ext cx="561" cy="558"/>
              <a:chOff x="868" y="1477"/>
              <a:chExt cx="4251" cy="2141"/>
            </a:xfrm>
          </p:grpSpPr>
          <p:sp>
            <p:nvSpPr>
              <p:cNvPr id="363545" name="Oval 2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46" name="Oval 2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47" name="Oval 27"/>
            <p:cNvSpPr>
              <a:spLocks noChangeArrowheads="1"/>
            </p:cNvSpPr>
            <p:nvPr/>
          </p:nvSpPr>
          <p:spPr bwMode="auto">
            <a:xfrm flipH="1">
              <a:off x="523" y="2990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8" name="Oval 28"/>
            <p:cNvSpPr>
              <a:spLocks noChangeArrowheads="1"/>
            </p:cNvSpPr>
            <p:nvPr/>
          </p:nvSpPr>
          <p:spPr bwMode="auto">
            <a:xfrm flipH="1">
              <a:off x="567" y="3002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9" name="Rectangle 29"/>
            <p:cNvSpPr>
              <a:spLocks noChangeArrowheads="1"/>
            </p:cNvSpPr>
            <p:nvPr/>
          </p:nvSpPr>
          <p:spPr bwMode="auto">
            <a:xfrm>
              <a:off x="567" y="3114"/>
              <a:ext cx="38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3550" name="Rectangle 30"/>
            <p:cNvSpPr>
              <a:spLocks noChangeArrowheads="1"/>
            </p:cNvSpPr>
            <p:nvPr/>
          </p:nvSpPr>
          <p:spPr bwMode="auto">
            <a:xfrm>
              <a:off x="478" y="3125"/>
              <a:ext cx="56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551" name="Group 31"/>
          <p:cNvGrpSpPr>
            <a:grpSpLocks/>
          </p:cNvGrpSpPr>
          <p:nvPr/>
        </p:nvGrpSpPr>
        <p:grpSpPr bwMode="auto">
          <a:xfrm>
            <a:off x="6453188" y="4221163"/>
            <a:ext cx="1143000" cy="1152525"/>
            <a:chOff x="478" y="2173"/>
            <a:chExt cx="556" cy="561"/>
          </a:xfrm>
        </p:grpSpPr>
        <p:grpSp>
          <p:nvGrpSpPr>
            <p:cNvPr id="363552" name="Group 32"/>
            <p:cNvGrpSpPr>
              <a:grpSpLocks/>
            </p:cNvGrpSpPr>
            <p:nvPr/>
          </p:nvGrpSpPr>
          <p:grpSpPr bwMode="auto">
            <a:xfrm>
              <a:off x="478" y="2173"/>
              <a:ext cx="556" cy="561"/>
              <a:chOff x="868" y="1477"/>
              <a:chExt cx="4251" cy="2141"/>
            </a:xfrm>
          </p:grpSpPr>
          <p:sp>
            <p:nvSpPr>
              <p:cNvPr id="363553" name="Oval 33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54" name="Oval 34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55" name="Oval 35"/>
            <p:cNvSpPr>
              <a:spLocks noChangeArrowheads="1"/>
            </p:cNvSpPr>
            <p:nvPr/>
          </p:nvSpPr>
          <p:spPr bwMode="auto">
            <a:xfrm flipH="1">
              <a:off x="523" y="2223"/>
              <a:ext cx="467" cy="452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56" name="Oval 36"/>
            <p:cNvSpPr>
              <a:spLocks noChangeArrowheads="1"/>
            </p:cNvSpPr>
            <p:nvPr/>
          </p:nvSpPr>
          <p:spPr bwMode="auto">
            <a:xfrm flipH="1">
              <a:off x="567" y="2236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33333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57" name="Rectangle 37"/>
            <p:cNvSpPr>
              <a:spLocks noChangeArrowheads="1"/>
            </p:cNvSpPr>
            <p:nvPr/>
          </p:nvSpPr>
          <p:spPr bwMode="auto">
            <a:xfrm>
              <a:off x="566" y="2351"/>
              <a:ext cx="379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3558" name="Rectangle 38"/>
            <p:cNvSpPr>
              <a:spLocks noChangeArrowheads="1"/>
            </p:cNvSpPr>
            <p:nvPr/>
          </p:nvSpPr>
          <p:spPr bwMode="auto">
            <a:xfrm>
              <a:off x="478" y="2358"/>
              <a:ext cx="55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6" name="Group 2"/>
          <p:cNvGraphicFramePr>
            <a:graphicFrameLocks noGrp="1"/>
          </p:cNvGraphicFramePr>
          <p:nvPr>
            <p:ph/>
          </p:nvPr>
        </p:nvGraphicFramePr>
        <p:xfrm>
          <a:off x="250825" y="1916113"/>
          <a:ext cx="8713788" cy="4352926"/>
        </p:xfrm>
        <a:graphic>
          <a:graphicData uri="http://schemas.openxmlformats.org/drawingml/2006/table">
            <a:tbl>
              <a:tblPr/>
              <a:tblGrid>
                <a:gridCol w="1697038"/>
                <a:gridCol w="1190625"/>
                <a:gridCol w="1149350"/>
                <a:gridCol w="1169987"/>
                <a:gridCol w="1174750"/>
                <a:gridCol w="1166813"/>
                <a:gridCol w="11652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1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2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3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4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5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6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1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2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3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4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xmlns:mc="http://schemas.openxmlformats.org/markup-compatibility/2006" xmlns:a14="http://schemas.microsoft.com/office/drawing/2010/main" val="080808" mc:Ignorable="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5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xmlns:mc="http://schemas.openxmlformats.org/markup-compatibility/2006" xmlns:a14="http://schemas.microsoft.com/office/drawing/2010/main" val="080808" mc:Ignorable="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FFFFFF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Vorarbeit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Messung Wurzelziehen:</a:t>
            </a:r>
          </a:p>
          <a:p>
            <a:endParaRPr lang="de-CH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57224" y="2714620"/>
          <a:ext cx="7429552" cy="370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9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/>
          <p:cNvSpPr>
            <a:spLocks noChangeArrowheads="1"/>
          </p:cNvSpPr>
          <p:nvPr/>
        </p:nvSpPr>
        <p:spPr bwMode="gray">
          <a:xfrm rot="18619946">
            <a:off x="4824413" y="3914775"/>
            <a:ext cx="935037" cy="1008063"/>
          </a:xfrm>
          <a:prstGeom prst="upArrow">
            <a:avLst>
              <a:gd name="adj1" fmla="val 43843"/>
              <a:gd name="adj2" fmla="val 6808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92157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5571" name="AutoShape 3"/>
          <p:cNvSpPr>
            <a:spLocks noChangeArrowheads="1"/>
          </p:cNvSpPr>
          <p:nvPr/>
        </p:nvSpPr>
        <p:spPr bwMode="gray">
          <a:xfrm rot="27000000">
            <a:off x="2159000" y="2851151"/>
            <a:ext cx="935037" cy="1008062"/>
          </a:xfrm>
          <a:prstGeom prst="upArrow">
            <a:avLst>
              <a:gd name="adj1" fmla="val 43843"/>
              <a:gd name="adj2" fmla="val 6808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 rot="16200000">
            <a:off x="3867944" y="-116681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466725" y="4014788"/>
            <a:ext cx="2160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sz="1600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6734175" y="4699000"/>
            <a:ext cx="1870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sz="1600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2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65575" name="Group 7"/>
          <p:cNvGrpSpPr>
            <a:grpSpLocks/>
          </p:cNvGrpSpPr>
          <p:nvPr/>
        </p:nvGrpSpPr>
        <p:grpSpPr bwMode="auto">
          <a:xfrm>
            <a:off x="5580063" y="4616450"/>
            <a:ext cx="1008062" cy="1008063"/>
            <a:chOff x="4377" y="1389"/>
            <a:chExt cx="562" cy="562"/>
          </a:xfrm>
        </p:grpSpPr>
        <p:grpSp>
          <p:nvGrpSpPr>
            <p:cNvPr id="365576" name="Group 8"/>
            <p:cNvGrpSpPr>
              <a:grpSpLocks/>
            </p:cNvGrpSpPr>
            <p:nvPr/>
          </p:nvGrpSpPr>
          <p:grpSpPr bwMode="auto">
            <a:xfrm>
              <a:off x="4377" y="1389"/>
              <a:ext cx="562" cy="562"/>
              <a:chOff x="340" y="2131"/>
              <a:chExt cx="907" cy="907"/>
            </a:xfrm>
          </p:grpSpPr>
          <p:sp>
            <p:nvSpPr>
              <p:cNvPr id="365577" name="AutoShape 9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5578" name="AutoShape 10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5579" name="Group 11"/>
            <p:cNvGrpSpPr>
              <a:grpSpLocks/>
            </p:cNvGrpSpPr>
            <p:nvPr/>
          </p:nvGrpSpPr>
          <p:grpSpPr bwMode="auto">
            <a:xfrm>
              <a:off x="4377" y="1389"/>
              <a:ext cx="561" cy="561"/>
              <a:chOff x="868" y="1477"/>
              <a:chExt cx="4251" cy="2141"/>
            </a:xfrm>
          </p:grpSpPr>
          <p:sp>
            <p:nvSpPr>
              <p:cNvPr id="365580" name="Oval 12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5581" name="Oval 13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5582" name="Oval 14"/>
            <p:cNvSpPr>
              <a:spLocks noChangeArrowheads="1"/>
            </p:cNvSpPr>
            <p:nvPr/>
          </p:nvSpPr>
          <p:spPr bwMode="auto">
            <a:xfrm flipH="1">
              <a:off x="4422" y="1440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83" name="Oval 15"/>
            <p:cNvSpPr>
              <a:spLocks noChangeArrowheads="1"/>
            </p:cNvSpPr>
            <p:nvPr/>
          </p:nvSpPr>
          <p:spPr bwMode="auto">
            <a:xfrm flipH="1">
              <a:off x="4466" y="1454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84" name="Rectangle 16"/>
            <p:cNvSpPr>
              <a:spLocks noChangeArrowheads="1"/>
            </p:cNvSpPr>
            <p:nvPr/>
          </p:nvSpPr>
          <p:spPr bwMode="auto">
            <a:xfrm>
              <a:off x="4377" y="1579"/>
              <a:ext cx="56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5585" name="Group 17"/>
          <p:cNvGrpSpPr>
            <a:grpSpLocks/>
          </p:cNvGrpSpPr>
          <p:nvPr/>
        </p:nvGrpSpPr>
        <p:grpSpPr bwMode="auto">
          <a:xfrm>
            <a:off x="1042988" y="2816225"/>
            <a:ext cx="1008062" cy="1008063"/>
            <a:chOff x="4377" y="2913"/>
            <a:chExt cx="562" cy="562"/>
          </a:xfrm>
        </p:grpSpPr>
        <p:grpSp>
          <p:nvGrpSpPr>
            <p:cNvPr id="365586" name="Group 18"/>
            <p:cNvGrpSpPr>
              <a:grpSpLocks/>
            </p:cNvGrpSpPr>
            <p:nvPr/>
          </p:nvGrpSpPr>
          <p:grpSpPr bwMode="auto">
            <a:xfrm>
              <a:off x="4377" y="2914"/>
              <a:ext cx="562" cy="561"/>
              <a:chOff x="340" y="2131"/>
              <a:chExt cx="907" cy="907"/>
            </a:xfrm>
          </p:grpSpPr>
          <p:sp>
            <p:nvSpPr>
              <p:cNvPr id="365587" name="AutoShape 19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5588" name="AutoShape 20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5589" name="Group 21"/>
            <p:cNvGrpSpPr>
              <a:grpSpLocks/>
            </p:cNvGrpSpPr>
            <p:nvPr/>
          </p:nvGrpSpPr>
          <p:grpSpPr bwMode="auto">
            <a:xfrm>
              <a:off x="4377" y="2913"/>
              <a:ext cx="561" cy="558"/>
              <a:chOff x="868" y="1477"/>
              <a:chExt cx="4251" cy="2141"/>
            </a:xfrm>
          </p:grpSpPr>
          <p:sp>
            <p:nvSpPr>
              <p:cNvPr id="365590" name="Oval 22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5591" name="Oval 23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5592" name="Oval 24"/>
            <p:cNvSpPr>
              <a:spLocks noChangeArrowheads="1"/>
            </p:cNvSpPr>
            <p:nvPr/>
          </p:nvSpPr>
          <p:spPr bwMode="auto">
            <a:xfrm flipH="1">
              <a:off x="4422" y="2964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93" name="Oval 25"/>
            <p:cNvSpPr>
              <a:spLocks noChangeArrowheads="1"/>
            </p:cNvSpPr>
            <p:nvPr/>
          </p:nvSpPr>
          <p:spPr bwMode="auto">
            <a:xfrm flipH="1">
              <a:off x="4466" y="2976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94" name="Rectangle 26"/>
            <p:cNvSpPr>
              <a:spLocks noChangeArrowheads="1"/>
            </p:cNvSpPr>
            <p:nvPr/>
          </p:nvSpPr>
          <p:spPr bwMode="auto">
            <a:xfrm>
              <a:off x="4466" y="3088"/>
              <a:ext cx="3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5595" name="Rectangle 27"/>
            <p:cNvSpPr>
              <a:spLocks noChangeArrowheads="1"/>
            </p:cNvSpPr>
            <p:nvPr/>
          </p:nvSpPr>
          <p:spPr bwMode="auto">
            <a:xfrm>
              <a:off x="4377" y="3099"/>
              <a:ext cx="56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5596" name="Group 28"/>
          <p:cNvGrpSpPr>
            <a:grpSpLocks/>
          </p:cNvGrpSpPr>
          <p:nvPr/>
        </p:nvGrpSpPr>
        <p:grpSpPr bwMode="auto">
          <a:xfrm>
            <a:off x="2554288" y="1808163"/>
            <a:ext cx="1008062" cy="1008062"/>
            <a:chOff x="340" y="2131"/>
            <a:chExt cx="907" cy="907"/>
          </a:xfrm>
        </p:grpSpPr>
        <p:sp>
          <p:nvSpPr>
            <p:cNvPr id="365597" name="AutoShape 29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598" name="AutoShape 30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599" name="Group 31"/>
          <p:cNvGrpSpPr>
            <a:grpSpLocks/>
          </p:cNvGrpSpPr>
          <p:nvPr/>
        </p:nvGrpSpPr>
        <p:grpSpPr bwMode="auto">
          <a:xfrm>
            <a:off x="4714875" y="1808163"/>
            <a:ext cx="1008063" cy="1008062"/>
            <a:chOff x="340" y="2131"/>
            <a:chExt cx="907" cy="907"/>
          </a:xfrm>
        </p:grpSpPr>
        <p:sp>
          <p:nvSpPr>
            <p:cNvPr id="365600" name="AutoShape 32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01" name="AutoShape 33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02" name="Group 34"/>
          <p:cNvGrpSpPr>
            <a:grpSpLocks/>
          </p:cNvGrpSpPr>
          <p:nvPr/>
        </p:nvGrpSpPr>
        <p:grpSpPr bwMode="auto">
          <a:xfrm>
            <a:off x="2554288" y="3968750"/>
            <a:ext cx="1008062" cy="1008063"/>
            <a:chOff x="340" y="2131"/>
            <a:chExt cx="907" cy="907"/>
          </a:xfrm>
        </p:grpSpPr>
        <p:sp>
          <p:nvSpPr>
            <p:cNvPr id="365603" name="AutoShape 35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04" name="AutoShape 36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05" name="Group 37"/>
          <p:cNvGrpSpPr>
            <a:grpSpLocks/>
          </p:cNvGrpSpPr>
          <p:nvPr/>
        </p:nvGrpSpPr>
        <p:grpSpPr bwMode="auto">
          <a:xfrm>
            <a:off x="3635375" y="1808163"/>
            <a:ext cx="1008063" cy="1008062"/>
            <a:chOff x="340" y="2131"/>
            <a:chExt cx="907" cy="907"/>
          </a:xfrm>
        </p:grpSpPr>
        <p:sp>
          <p:nvSpPr>
            <p:cNvPr id="365606" name="AutoShape 3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07" name="AutoShape 3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08" name="Group 40"/>
          <p:cNvGrpSpPr>
            <a:grpSpLocks/>
          </p:cNvGrpSpPr>
          <p:nvPr/>
        </p:nvGrpSpPr>
        <p:grpSpPr bwMode="auto">
          <a:xfrm>
            <a:off x="3635375" y="2887663"/>
            <a:ext cx="1008063" cy="1008062"/>
            <a:chOff x="340" y="2131"/>
            <a:chExt cx="907" cy="907"/>
          </a:xfrm>
        </p:grpSpPr>
        <p:sp>
          <p:nvSpPr>
            <p:cNvPr id="365609" name="AutoShape 41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10" name="AutoShape 42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11" name="Group 43"/>
          <p:cNvGrpSpPr>
            <a:grpSpLocks/>
          </p:cNvGrpSpPr>
          <p:nvPr/>
        </p:nvGrpSpPr>
        <p:grpSpPr bwMode="auto">
          <a:xfrm>
            <a:off x="4714875" y="2887663"/>
            <a:ext cx="1008063" cy="1008062"/>
            <a:chOff x="340" y="2131"/>
            <a:chExt cx="907" cy="907"/>
          </a:xfrm>
        </p:grpSpPr>
        <p:sp>
          <p:nvSpPr>
            <p:cNvPr id="365612" name="AutoShape 4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13" name="AutoShape 4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14" name="Group 46"/>
          <p:cNvGrpSpPr>
            <a:grpSpLocks/>
          </p:cNvGrpSpPr>
          <p:nvPr/>
        </p:nvGrpSpPr>
        <p:grpSpPr bwMode="auto">
          <a:xfrm>
            <a:off x="3635375" y="3968750"/>
            <a:ext cx="1008063" cy="1008063"/>
            <a:chOff x="340" y="2131"/>
            <a:chExt cx="907" cy="907"/>
          </a:xfrm>
        </p:grpSpPr>
        <p:sp>
          <p:nvSpPr>
            <p:cNvPr id="365615" name="AutoShape 4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16" name="AutoShape 4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AutoShape 2"/>
          <p:cNvSpPr>
            <a:spLocks noChangeArrowheads="1"/>
          </p:cNvSpPr>
          <p:nvPr/>
        </p:nvSpPr>
        <p:spPr bwMode="gray">
          <a:xfrm rot="5400000">
            <a:off x="4939506" y="2747169"/>
            <a:ext cx="2735263" cy="12223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6595" name="AutoShape 3"/>
          <p:cNvSpPr>
            <a:spLocks noChangeArrowheads="1"/>
          </p:cNvSpPr>
          <p:nvPr/>
        </p:nvSpPr>
        <p:spPr bwMode="gray">
          <a:xfrm rot="5400000">
            <a:off x="1411288" y="2746375"/>
            <a:ext cx="2590800" cy="12223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 rot="16200000">
            <a:off x="4344194" y="243681"/>
            <a:ext cx="61118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66597" name="Group 5"/>
          <p:cNvGrpSpPr>
            <a:grpSpLocks/>
          </p:cNvGrpSpPr>
          <p:nvPr/>
        </p:nvGrpSpPr>
        <p:grpSpPr bwMode="auto">
          <a:xfrm>
            <a:off x="3463925" y="2205038"/>
            <a:ext cx="2374900" cy="2374900"/>
            <a:chOff x="2064" y="1706"/>
            <a:chExt cx="1496" cy="1496"/>
          </a:xfrm>
        </p:grpSpPr>
        <p:grpSp>
          <p:nvGrpSpPr>
            <p:cNvPr id="366598" name="Group 6"/>
            <p:cNvGrpSpPr>
              <a:grpSpLocks/>
            </p:cNvGrpSpPr>
            <p:nvPr/>
          </p:nvGrpSpPr>
          <p:grpSpPr bwMode="auto">
            <a:xfrm>
              <a:off x="2066" y="1706"/>
              <a:ext cx="1494" cy="1494"/>
              <a:chOff x="340" y="2131"/>
              <a:chExt cx="907" cy="907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2353"/>
                      <a:invGamma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01" name="Group 9"/>
            <p:cNvGrpSpPr>
              <a:grpSpLocks/>
            </p:cNvGrpSpPr>
            <p:nvPr/>
          </p:nvGrpSpPr>
          <p:grpSpPr bwMode="auto">
            <a:xfrm>
              <a:off x="2064" y="1711"/>
              <a:ext cx="1494" cy="1491"/>
              <a:chOff x="868" y="1477"/>
              <a:chExt cx="4251" cy="2141"/>
            </a:xfrm>
          </p:grpSpPr>
          <p:sp>
            <p:nvSpPr>
              <p:cNvPr id="366602" name="Oval 1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03" name="Oval 1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04" name="Oval 12"/>
            <p:cNvSpPr>
              <a:spLocks noChangeArrowheads="1"/>
            </p:cNvSpPr>
            <p:nvPr/>
          </p:nvSpPr>
          <p:spPr bwMode="auto">
            <a:xfrm flipH="1">
              <a:off x="2183" y="1848"/>
              <a:ext cx="1255" cy="118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05" name="Oval 13"/>
            <p:cNvSpPr>
              <a:spLocks noChangeArrowheads="1"/>
            </p:cNvSpPr>
            <p:nvPr/>
          </p:nvSpPr>
          <p:spPr bwMode="auto">
            <a:xfrm flipH="1">
              <a:off x="2301" y="1884"/>
              <a:ext cx="1017" cy="78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000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06" name="Rectangle 14"/>
            <p:cNvSpPr>
              <a:spLocks noChangeArrowheads="1"/>
            </p:cNvSpPr>
            <p:nvPr/>
          </p:nvSpPr>
          <p:spPr bwMode="auto">
            <a:xfrm>
              <a:off x="2064" y="2228"/>
              <a:ext cx="149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altLang="ko-KR" sz="32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07" name="Group 15"/>
          <p:cNvGrpSpPr>
            <a:grpSpLocks/>
          </p:cNvGrpSpPr>
          <p:nvPr/>
        </p:nvGrpSpPr>
        <p:grpSpPr bwMode="auto">
          <a:xfrm>
            <a:off x="7135813" y="1701800"/>
            <a:ext cx="892175" cy="892175"/>
            <a:chOff x="4377" y="1389"/>
            <a:chExt cx="562" cy="562"/>
          </a:xfrm>
        </p:grpSpPr>
        <p:grpSp>
          <p:nvGrpSpPr>
            <p:cNvPr id="366608" name="Group 16"/>
            <p:cNvGrpSpPr>
              <a:grpSpLocks/>
            </p:cNvGrpSpPr>
            <p:nvPr/>
          </p:nvGrpSpPr>
          <p:grpSpPr bwMode="auto">
            <a:xfrm>
              <a:off x="4377" y="1389"/>
              <a:ext cx="562" cy="562"/>
              <a:chOff x="340" y="2131"/>
              <a:chExt cx="907" cy="907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11" name="Group 19"/>
            <p:cNvGrpSpPr>
              <a:grpSpLocks/>
            </p:cNvGrpSpPr>
            <p:nvPr/>
          </p:nvGrpSpPr>
          <p:grpSpPr bwMode="auto">
            <a:xfrm>
              <a:off x="4377" y="1389"/>
              <a:ext cx="561" cy="561"/>
              <a:chOff x="868" y="1477"/>
              <a:chExt cx="4251" cy="2141"/>
            </a:xfrm>
          </p:grpSpPr>
          <p:sp>
            <p:nvSpPr>
              <p:cNvPr id="366612" name="Oval 2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13" name="Oval 2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14" name="Oval 22"/>
            <p:cNvSpPr>
              <a:spLocks noChangeArrowheads="1"/>
            </p:cNvSpPr>
            <p:nvPr/>
          </p:nvSpPr>
          <p:spPr bwMode="auto">
            <a:xfrm flipH="1">
              <a:off x="4422" y="1440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15" name="Oval 23"/>
            <p:cNvSpPr>
              <a:spLocks noChangeArrowheads="1"/>
            </p:cNvSpPr>
            <p:nvPr/>
          </p:nvSpPr>
          <p:spPr bwMode="auto">
            <a:xfrm flipH="1">
              <a:off x="4466" y="1454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16" name="Rectangle 24"/>
            <p:cNvSpPr>
              <a:spLocks noChangeArrowheads="1"/>
            </p:cNvSpPr>
            <p:nvPr/>
          </p:nvSpPr>
          <p:spPr bwMode="auto">
            <a:xfrm>
              <a:off x="4377" y="1579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17" name="Group 25"/>
          <p:cNvGrpSpPr>
            <a:grpSpLocks/>
          </p:cNvGrpSpPr>
          <p:nvPr/>
        </p:nvGrpSpPr>
        <p:grpSpPr bwMode="auto">
          <a:xfrm>
            <a:off x="7135813" y="2903538"/>
            <a:ext cx="892175" cy="892175"/>
            <a:chOff x="4377" y="2146"/>
            <a:chExt cx="562" cy="562"/>
          </a:xfrm>
        </p:grpSpPr>
        <p:grpSp>
          <p:nvGrpSpPr>
            <p:cNvPr id="366618" name="Group 26"/>
            <p:cNvGrpSpPr>
              <a:grpSpLocks/>
            </p:cNvGrpSpPr>
            <p:nvPr/>
          </p:nvGrpSpPr>
          <p:grpSpPr bwMode="auto">
            <a:xfrm>
              <a:off x="4377" y="2146"/>
              <a:ext cx="562" cy="561"/>
              <a:chOff x="340" y="2131"/>
              <a:chExt cx="907" cy="907"/>
            </a:xfrm>
          </p:grpSpPr>
          <p:sp>
            <p:nvSpPr>
              <p:cNvPr id="366619" name="AutoShape 27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20" name="AutoShape 28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21" name="Group 29"/>
            <p:cNvGrpSpPr>
              <a:grpSpLocks/>
            </p:cNvGrpSpPr>
            <p:nvPr/>
          </p:nvGrpSpPr>
          <p:grpSpPr bwMode="auto">
            <a:xfrm>
              <a:off x="4377" y="2147"/>
              <a:ext cx="556" cy="561"/>
              <a:chOff x="868" y="1477"/>
              <a:chExt cx="4251" cy="2141"/>
            </a:xfrm>
          </p:grpSpPr>
          <p:sp>
            <p:nvSpPr>
              <p:cNvPr id="366622" name="Oval 3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23" name="Oval 3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24" name="Oval 32"/>
            <p:cNvSpPr>
              <a:spLocks noChangeArrowheads="1"/>
            </p:cNvSpPr>
            <p:nvPr/>
          </p:nvSpPr>
          <p:spPr bwMode="auto">
            <a:xfrm flipH="1">
              <a:off x="4422" y="2197"/>
              <a:ext cx="467" cy="4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25" name="Oval 33"/>
            <p:cNvSpPr>
              <a:spLocks noChangeArrowheads="1"/>
            </p:cNvSpPr>
            <p:nvPr/>
          </p:nvSpPr>
          <p:spPr bwMode="auto">
            <a:xfrm flipH="1">
              <a:off x="4466" y="2210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26" name="Rectangle 34"/>
            <p:cNvSpPr>
              <a:spLocks noChangeArrowheads="1"/>
            </p:cNvSpPr>
            <p:nvPr/>
          </p:nvSpPr>
          <p:spPr bwMode="auto">
            <a:xfrm>
              <a:off x="4465" y="2325"/>
              <a:ext cx="3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27" name="Rectangle 35"/>
            <p:cNvSpPr>
              <a:spLocks noChangeArrowheads="1"/>
            </p:cNvSpPr>
            <p:nvPr/>
          </p:nvSpPr>
          <p:spPr bwMode="auto">
            <a:xfrm>
              <a:off x="4377" y="2332"/>
              <a:ext cx="5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28" name="Group 36"/>
          <p:cNvGrpSpPr>
            <a:grpSpLocks/>
          </p:cNvGrpSpPr>
          <p:nvPr/>
        </p:nvGrpSpPr>
        <p:grpSpPr bwMode="auto">
          <a:xfrm>
            <a:off x="7135813" y="4121150"/>
            <a:ext cx="892175" cy="892175"/>
            <a:chOff x="4377" y="2913"/>
            <a:chExt cx="562" cy="562"/>
          </a:xfrm>
        </p:grpSpPr>
        <p:grpSp>
          <p:nvGrpSpPr>
            <p:cNvPr id="366629" name="Group 37"/>
            <p:cNvGrpSpPr>
              <a:grpSpLocks/>
            </p:cNvGrpSpPr>
            <p:nvPr/>
          </p:nvGrpSpPr>
          <p:grpSpPr bwMode="auto">
            <a:xfrm>
              <a:off x="4377" y="2914"/>
              <a:ext cx="562" cy="561"/>
              <a:chOff x="340" y="2131"/>
              <a:chExt cx="907" cy="907"/>
            </a:xfrm>
          </p:grpSpPr>
          <p:sp>
            <p:nvSpPr>
              <p:cNvPr id="366630" name="AutoShape 38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31" name="AutoShape 39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32" name="Group 40"/>
            <p:cNvGrpSpPr>
              <a:grpSpLocks/>
            </p:cNvGrpSpPr>
            <p:nvPr/>
          </p:nvGrpSpPr>
          <p:grpSpPr bwMode="auto">
            <a:xfrm>
              <a:off x="4377" y="2913"/>
              <a:ext cx="561" cy="558"/>
              <a:chOff x="868" y="1477"/>
              <a:chExt cx="4251" cy="2141"/>
            </a:xfrm>
          </p:grpSpPr>
          <p:sp>
            <p:nvSpPr>
              <p:cNvPr id="366633" name="Oval 41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34" name="Oval 42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35" name="Oval 43"/>
            <p:cNvSpPr>
              <a:spLocks noChangeArrowheads="1"/>
            </p:cNvSpPr>
            <p:nvPr/>
          </p:nvSpPr>
          <p:spPr bwMode="auto">
            <a:xfrm flipH="1">
              <a:off x="4422" y="2964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36" name="Oval 44"/>
            <p:cNvSpPr>
              <a:spLocks noChangeArrowheads="1"/>
            </p:cNvSpPr>
            <p:nvPr/>
          </p:nvSpPr>
          <p:spPr bwMode="auto">
            <a:xfrm flipH="1">
              <a:off x="4466" y="2976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37" name="Rectangle 45"/>
            <p:cNvSpPr>
              <a:spLocks noChangeArrowheads="1"/>
            </p:cNvSpPr>
            <p:nvPr/>
          </p:nvSpPr>
          <p:spPr bwMode="auto">
            <a:xfrm>
              <a:off x="4466" y="3088"/>
              <a:ext cx="3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38" name="Rectangle 46"/>
            <p:cNvSpPr>
              <a:spLocks noChangeArrowheads="1"/>
            </p:cNvSpPr>
            <p:nvPr/>
          </p:nvSpPr>
          <p:spPr bwMode="auto">
            <a:xfrm>
              <a:off x="4377" y="3099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39" name="Group 47"/>
          <p:cNvGrpSpPr>
            <a:grpSpLocks/>
          </p:cNvGrpSpPr>
          <p:nvPr/>
        </p:nvGrpSpPr>
        <p:grpSpPr bwMode="auto">
          <a:xfrm>
            <a:off x="946150" y="1743075"/>
            <a:ext cx="892175" cy="890588"/>
            <a:chOff x="478" y="1415"/>
            <a:chExt cx="562" cy="561"/>
          </a:xfrm>
        </p:grpSpPr>
        <p:grpSp>
          <p:nvGrpSpPr>
            <p:cNvPr id="366640" name="Group 48"/>
            <p:cNvGrpSpPr>
              <a:grpSpLocks/>
            </p:cNvGrpSpPr>
            <p:nvPr/>
          </p:nvGrpSpPr>
          <p:grpSpPr bwMode="auto">
            <a:xfrm>
              <a:off x="478" y="1415"/>
              <a:ext cx="561" cy="561"/>
              <a:chOff x="868" y="1477"/>
              <a:chExt cx="4251" cy="2141"/>
            </a:xfrm>
          </p:grpSpPr>
          <p:sp>
            <p:nvSpPr>
              <p:cNvPr id="366641" name="Oval 49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42" name="Oval 50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43" name="Oval 51"/>
            <p:cNvSpPr>
              <a:spLocks noChangeArrowheads="1"/>
            </p:cNvSpPr>
            <p:nvPr/>
          </p:nvSpPr>
          <p:spPr bwMode="auto">
            <a:xfrm flipH="1">
              <a:off x="523" y="1466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44" name="Oval 52"/>
            <p:cNvSpPr>
              <a:spLocks noChangeArrowheads="1"/>
            </p:cNvSpPr>
            <p:nvPr/>
          </p:nvSpPr>
          <p:spPr bwMode="auto">
            <a:xfrm flipH="1">
              <a:off x="567" y="1480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45" name="Rectangle 53"/>
            <p:cNvSpPr>
              <a:spLocks noChangeArrowheads="1"/>
            </p:cNvSpPr>
            <p:nvPr/>
          </p:nvSpPr>
          <p:spPr bwMode="auto">
            <a:xfrm>
              <a:off x="478" y="1605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46" name="Group 54"/>
          <p:cNvGrpSpPr>
            <a:grpSpLocks/>
          </p:cNvGrpSpPr>
          <p:nvPr/>
        </p:nvGrpSpPr>
        <p:grpSpPr bwMode="auto">
          <a:xfrm>
            <a:off x="946150" y="2946400"/>
            <a:ext cx="882650" cy="890588"/>
            <a:chOff x="478" y="2173"/>
            <a:chExt cx="556" cy="561"/>
          </a:xfrm>
        </p:grpSpPr>
        <p:grpSp>
          <p:nvGrpSpPr>
            <p:cNvPr id="366647" name="Group 55"/>
            <p:cNvGrpSpPr>
              <a:grpSpLocks/>
            </p:cNvGrpSpPr>
            <p:nvPr/>
          </p:nvGrpSpPr>
          <p:grpSpPr bwMode="auto">
            <a:xfrm>
              <a:off x="478" y="2173"/>
              <a:ext cx="556" cy="561"/>
              <a:chOff x="868" y="1477"/>
              <a:chExt cx="4251" cy="2141"/>
            </a:xfrm>
          </p:grpSpPr>
          <p:sp>
            <p:nvSpPr>
              <p:cNvPr id="366648" name="Oval 56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49" name="Oval 57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50" name="Oval 58"/>
            <p:cNvSpPr>
              <a:spLocks noChangeArrowheads="1"/>
            </p:cNvSpPr>
            <p:nvPr/>
          </p:nvSpPr>
          <p:spPr bwMode="auto">
            <a:xfrm flipH="1">
              <a:off x="523" y="2223"/>
              <a:ext cx="467" cy="4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51" name="Oval 59"/>
            <p:cNvSpPr>
              <a:spLocks noChangeArrowheads="1"/>
            </p:cNvSpPr>
            <p:nvPr/>
          </p:nvSpPr>
          <p:spPr bwMode="auto">
            <a:xfrm flipH="1">
              <a:off x="567" y="2236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52" name="Rectangle 60"/>
            <p:cNvSpPr>
              <a:spLocks noChangeArrowheads="1"/>
            </p:cNvSpPr>
            <p:nvPr/>
          </p:nvSpPr>
          <p:spPr bwMode="auto">
            <a:xfrm>
              <a:off x="566" y="2351"/>
              <a:ext cx="3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53" name="Rectangle 61"/>
            <p:cNvSpPr>
              <a:spLocks noChangeArrowheads="1"/>
            </p:cNvSpPr>
            <p:nvPr/>
          </p:nvSpPr>
          <p:spPr bwMode="auto">
            <a:xfrm>
              <a:off x="478" y="2358"/>
              <a:ext cx="5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54" name="Group 62"/>
          <p:cNvGrpSpPr>
            <a:grpSpLocks/>
          </p:cNvGrpSpPr>
          <p:nvPr/>
        </p:nvGrpSpPr>
        <p:grpSpPr bwMode="auto">
          <a:xfrm>
            <a:off x="946150" y="4162425"/>
            <a:ext cx="892175" cy="885825"/>
            <a:chOff x="478" y="2939"/>
            <a:chExt cx="562" cy="558"/>
          </a:xfrm>
        </p:grpSpPr>
        <p:grpSp>
          <p:nvGrpSpPr>
            <p:cNvPr id="366655" name="Group 63"/>
            <p:cNvGrpSpPr>
              <a:grpSpLocks/>
            </p:cNvGrpSpPr>
            <p:nvPr/>
          </p:nvGrpSpPr>
          <p:grpSpPr bwMode="auto">
            <a:xfrm>
              <a:off x="478" y="2939"/>
              <a:ext cx="561" cy="558"/>
              <a:chOff x="868" y="1477"/>
              <a:chExt cx="4251" cy="2141"/>
            </a:xfrm>
          </p:grpSpPr>
          <p:sp>
            <p:nvSpPr>
              <p:cNvPr id="366656" name="Oval 6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58" name="Oval 66"/>
            <p:cNvSpPr>
              <a:spLocks noChangeArrowheads="1"/>
            </p:cNvSpPr>
            <p:nvPr/>
          </p:nvSpPr>
          <p:spPr bwMode="auto">
            <a:xfrm flipH="1">
              <a:off x="523" y="2990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59" name="Oval 67"/>
            <p:cNvSpPr>
              <a:spLocks noChangeArrowheads="1"/>
            </p:cNvSpPr>
            <p:nvPr/>
          </p:nvSpPr>
          <p:spPr bwMode="auto">
            <a:xfrm flipH="1">
              <a:off x="567" y="3002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60" name="Rectangle 68"/>
            <p:cNvSpPr>
              <a:spLocks noChangeArrowheads="1"/>
            </p:cNvSpPr>
            <p:nvPr/>
          </p:nvSpPr>
          <p:spPr bwMode="auto">
            <a:xfrm>
              <a:off x="567" y="3114"/>
              <a:ext cx="3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61" name="Rectangle 69"/>
            <p:cNvSpPr>
              <a:spLocks noChangeArrowheads="1"/>
            </p:cNvSpPr>
            <p:nvPr/>
          </p:nvSpPr>
          <p:spPr bwMode="auto">
            <a:xfrm>
              <a:off x="478" y="3125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618" name="Group 2"/>
          <p:cNvGrpSpPr>
            <a:grpSpLocks/>
          </p:cNvGrpSpPr>
          <p:nvPr/>
        </p:nvGrpSpPr>
        <p:grpSpPr bwMode="auto">
          <a:xfrm>
            <a:off x="2555875" y="2349500"/>
            <a:ext cx="1584325" cy="2520950"/>
            <a:chOff x="226" y="1343"/>
            <a:chExt cx="998" cy="1588"/>
          </a:xfrm>
        </p:grpSpPr>
        <p:sp>
          <p:nvSpPr>
            <p:cNvPr id="367619" name="AutoShape 3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0" name="Text Box 4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21" name="Group 5"/>
          <p:cNvGrpSpPr>
            <a:grpSpLocks/>
          </p:cNvGrpSpPr>
          <p:nvPr/>
        </p:nvGrpSpPr>
        <p:grpSpPr bwMode="auto">
          <a:xfrm>
            <a:off x="4716463" y="2349500"/>
            <a:ext cx="1584325" cy="2520950"/>
            <a:chOff x="226" y="1343"/>
            <a:chExt cx="998" cy="1588"/>
          </a:xfrm>
        </p:grpSpPr>
        <p:sp>
          <p:nvSpPr>
            <p:cNvPr id="367622" name="AutoShape 6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3" name="Text Box 7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24" name="Group 8"/>
          <p:cNvGrpSpPr>
            <a:grpSpLocks/>
          </p:cNvGrpSpPr>
          <p:nvPr/>
        </p:nvGrpSpPr>
        <p:grpSpPr bwMode="auto">
          <a:xfrm>
            <a:off x="6877050" y="2349500"/>
            <a:ext cx="1584325" cy="2520950"/>
            <a:chOff x="226" y="1343"/>
            <a:chExt cx="998" cy="1588"/>
          </a:xfrm>
        </p:grpSpPr>
        <p:sp>
          <p:nvSpPr>
            <p:cNvPr id="367625" name="AutoShape 9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6" name="Text Box 10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27" name="Group 11"/>
          <p:cNvGrpSpPr>
            <a:grpSpLocks/>
          </p:cNvGrpSpPr>
          <p:nvPr/>
        </p:nvGrpSpPr>
        <p:grpSpPr bwMode="auto">
          <a:xfrm>
            <a:off x="0" y="1917700"/>
            <a:ext cx="7667625" cy="287338"/>
            <a:chOff x="609" y="2024"/>
            <a:chExt cx="4083" cy="230"/>
          </a:xfrm>
        </p:grpSpPr>
        <p:sp>
          <p:nvSpPr>
            <p:cNvPr id="367628" name="AutoShape 12"/>
            <p:cNvSpPr>
              <a:spLocks noChangeArrowheads="1"/>
            </p:cNvSpPr>
            <p:nvPr/>
          </p:nvSpPr>
          <p:spPr bwMode="auto">
            <a:xfrm>
              <a:off x="609" y="2024"/>
              <a:ext cx="4083" cy="230"/>
            </a:xfrm>
            <a:prstGeom prst="roundRect">
              <a:avLst>
                <a:gd name="adj" fmla="val 0"/>
              </a:avLst>
            </a:prstGeom>
            <a:solidFill>
              <a:schemeClr val="folHlink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9" name="AutoShape 13"/>
            <p:cNvSpPr>
              <a:spLocks noChangeArrowheads="1"/>
            </p:cNvSpPr>
            <p:nvPr/>
          </p:nvSpPr>
          <p:spPr bwMode="auto">
            <a:xfrm rot="10800000">
              <a:off x="609" y="2031"/>
              <a:ext cx="4083" cy="12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6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dirty="0"/>
            </a:p>
          </p:txBody>
        </p:sp>
      </p:grpSp>
      <p:grpSp>
        <p:nvGrpSpPr>
          <p:cNvPr id="367630" name="Group 14"/>
          <p:cNvGrpSpPr>
            <a:grpSpLocks/>
          </p:cNvGrpSpPr>
          <p:nvPr/>
        </p:nvGrpSpPr>
        <p:grpSpPr bwMode="auto">
          <a:xfrm>
            <a:off x="358775" y="2347913"/>
            <a:ext cx="1584325" cy="2520950"/>
            <a:chOff x="226" y="1343"/>
            <a:chExt cx="998" cy="1588"/>
          </a:xfrm>
        </p:grpSpPr>
        <p:sp>
          <p:nvSpPr>
            <p:cNvPr id="367631" name="AutoShape 15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32" name="Text Box 16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33" name="Group 17"/>
          <p:cNvGrpSpPr>
            <a:grpSpLocks/>
          </p:cNvGrpSpPr>
          <p:nvPr/>
        </p:nvGrpSpPr>
        <p:grpSpPr bwMode="auto">
          <a:xfrm>
            <a:off x="468313" y="1125538"/>
            <a:ext cx="1439862" cy="1439862"/>
            <a:chOff x="340" y="2131"/>
            <a:chExt cx="907" cy="907"/>
          </a:xfrm>
        </p:grpSpPr>
        <p:sp>
          <p:nvSpPr>
            <p:cNvPr id="367634" name="AutoShape 1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35" name="AutoShape 1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36" name="Group 20"/>
          <p:cNvGrpSpPr>
            <a:grpSpLocks/>
          </p:cNvGrpSpPr>
          <p:nvPr/>
        </p:nvGrpSpPr>
        <p:grpSpPr bwMode="auto">
          <a:xfrm>
            <a:off x="6948488" y="1125538"/>
            <a:ext cx="1439862" cy="1439862"/>
            <a:chOff x="340" y="2131"/>
            <a:chExt cx="907" cy="907"/>
          </a:xfrm>
        </p:grpSpPr>
        <p:sp>
          <p:nvSpPr>
            <p:cNvPr id="367637" name="AutoShape 21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38" name="AutoShape 22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39" name="Group 23"/>
          <p:cNvGrpSpPr>
            <a:grpSpLocks/>
          </p:cNvGrpSpPr>
          <p:nvPr/>
        </p:nvGrpSpPr>
        <p:grpSpPr bwMode="auto">
          <a:xfrm>
            <a:off x="2627313" y="1125538"/>
            <a:ext cx="1439862" cy="1439862"/>
            <a:chOff x="340" y="2131"/>
            <a:chExt cx="907" cy="907"/>
          </a:xfrm>
        </p:grpSpPr>
        <p:sp>
          <p:nvSpPr>
            <p:cNvPr id="367640" name="AutoShape 2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41" name="AutoShape 2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42" name="Group 26"/>
          <p:cNvGrpSpPr>
            <a:grpSpLocks/>
          </p:cNvGrpSpPr>
          <p:nvPr/>
        </p:nvGrpSpPr>
        <p:grpSpPr bwMode="auto">
          <a:xfrm>
            <a:off x="4787900" y="1125538"/>
            <a:ext cx="1439863" cy="1439862"/>
            <a:chOff x="340" y="2131"/>
            <a:chExt cx="907" cy="907"/>
          </a:xfrm>
        </p:grpSpPr>
        <p:sp>
          <p:nvSpPr>
            <p:cNvPr id="367643" name="AutoShape 2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44" name="AutoShape 2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45" name="Group 29"/>
          <p:cNvGrpSpPr>
            <a:grpSpLocks/>
          </p:cNvGrpSpPr>
          <p:nvPr/>
        </p:nvGrpSpPr>
        <p:grpSpPr bwMode="auto">
          <a:xfrm>
            <a:off x="468313" y="4870450"/>
            <a:ext cx="1441450" cy="1441450"/>
            <a:chOff x="384" y="1842"/>
            <a:chExt cx="908" cy="908"/>
          </a:xfrm>
        </p:grpSpPr>
        <p:grpSp>
          <p:nvGrpSpPr>
            <p:cNvPr id="367646" name="Group 30"/>
            <p:cNvGrpSpPr>
              <a:grpSpLocks/>
            </p:cNvGrpSpPr>
            <p:nvPr/>
          </p:nvGrpSpPr>
          <p:grpSpPr bwMode="auto">
            <a:xfrm>
              <a:off x="385" y="1842"/>
              <a:ext cx="907" cy="907"/>
              <a:chOff x="340" y="2131"/>
              <a:chExt cx="907" cy="907"/>
            </a:xfrm>
          </p:grpSpPr>
          <p:sp>
            <p:nvSpPr>
              <p:cNvPr id="367647" name="AutoShape 31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48" name="AutoShape 32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2353"/>
                      <a:invGamma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49" name="Group 33"/>
            <p:cNvGrpSpPr>
              <a:grpSpLocks/>
            </p:cNvGrpSpPr>
            <p:nvPr/>
          </p:nvGrpSpPr>
          <p:grpSpPr bwMode="auto">
            <a:xfrm>
              <a:off x="384" y="1845"/>
              <a:ext cx="907" cy="905"/>
              <a:chOff x="868" y="1477"/>
              <a:chExt cx="4251" cy="2141"/>
            </a:xfrm>
          </p:grpSpPr>
          <p:sp>
            <p:nvSpPr>
              <p:cNvPr id="367650" name="Oval 3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51" name="Oval 3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52" name="Oval 36"/>
            <p:cNvSpPr>
              <a:spLocks noChangeArrowheads="1"/>
            </p:cNvSpPr>
            <p:nvPr/>
          </p:nvSpPr>
          <p:spPr bwMode="auto">
            <a:xfrm flipH="1">
              <a:off x="456" y="1928"/>
              <a:ext cx="762" cy="72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53" name="Oval 37"/>
            <p:cNvSpPr>
              <a:spLocks noChangeArrowheads="1"/>
            </p:cNvSpPr>
            <p:nvPr/>
          </p:nvSpPr>
          <p:spPr bwMode="auto">
            <a:xfrm flipH="1">
              <a:off x="528" y="1950"/>
              <a:ext cx="617" cy="476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000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54" name="Rectangle 38"/>
            <p:cNvSpPr>
              <a:spLocks noChangeArrowheads="1"/>
            </p:cNvSpPr>
            <p:nvPr/>
          </p:nvSpPr>
          <p:spPr bwMode="auto">
            <a:xfrm>
              <a:off x="384" y="2098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7655" name="Group 39"/>
          <p:cNvGrpSpPr>
            <a:grpSpLocks/>
          </p:cNvGrpSpPr>
          <p:nvPr/>
        </p:nvGrpSpPr>
        <p:grpSpPr bwMode="auto">
          <a:xfrm>
            <a:off x="2627313" y="4870450"/>
            <a:ext cx="1439862" cy="1439863"/>
            <a:chOff x="1655" y="2840"/>
            <a:chExt cx="907" cy="907"/>
          </a:xfrm>
        </p:grpSpPr>
        <p:grpSp>
          <p:nvGrpSpPr>
            <p:cNvPr id="367656" name="Group 40"/>
            <p:cNvGrpSpPr>
              <a:grpSpLocks/>
            </p:cNvGrpSpPr>
            <p:nvPr/>
          </p:nvGrpSpPr>
          <p:grpSpPr bwMode="auto">
            <a:xfrm>
              <a:off x="1655" y="2840"/>
              <a:ext cx="907" cy="907"/>
              <a:chOff x="340" y="2131"/>
              <a:chExt cx="907" cy="907"/>
            </a:xfrm>
          </p:grpSpPr>
          <p:sp>
            <p:nvSpPr>
              <p:cNvPr id="367657" name="AutoShape 41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58" name="AutoShape 42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59" name="Group 43"/>
            <p:cNvGrpSpPr>
              <a:grpSpLocks/>
            </p:cNvGrpSpPr>
            <p:nvPr/>
          </p:nvGrpSpPr>
          <p:grpSpPr bwMode="auto">
            <a:xfrm>
              <a:off x="1655" y="2840"/>
              <a:ext cx="906" cy="906"/>
              <a:chOff x="868" y="1477"/>
              <a:chExt cx="4251" cy="2141"/>
            </a:xfrm>
          </p:grpSpPr>
          <p:sp>
            <p:nvSpPr>
              <p:cNvPr id="367660" name="Oval 4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61" name="Oval 4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62" name="Oval 46"/>
            <p:cNvSpPr>
              <a:spLocks noChangeArrowheads="1"/>
            </p:cNvSpPr>
            <p:nvPr/>
          </p:nvSpPr>
          <p:spPr bwMode="auto">
            <a:xfrm flipH="1">
              <a:off x="1727" y="2923"/>
              <a:ext cx="761" cy="72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63" name="Oval 47"/>
            <p:cNvSpPr>
              <a:spLocks noChangeArrowheads="1"/>
            </p:cNvSpPr>
            <p:nvPr/>
          </p:nvSpPr>
          <p:spPr bwMode="auto">
            <a:xfrm flipH="1">
              <a:off x="1799" y="2945"/>
              <a:ext cx="616" cy="4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64" name="Rectangle 48"/>
            <p:cNvSpPr>
              <a:spLocks noChangeArrowheads="1"/>
            </p:cNvSpPr>
            <p:nvPr/>
          </p:nvSpPr>
          <p:spPr bwMode="auto">
            <a:xfrm>
              <a:off x="1655" y="3113"/>
              <a:ext cx="90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7665" name="Group 49"/>
          <p:cNvGrpSpPr>
            <a:grpSpLocks/>
          </p:cNvGrpSpPr>
          <p:nvPr/>
        </p:nvGrpSpPr>
        <p:grpSpPr bwMode="auto">
          <a:xfrm>
            <a:off x="4787900" y="4870450"/>
            <a:ext cx="1439863" cy="1441450"/>
            <a:chOff x="2880" y="1842"/>
            <a:chExt cx="907" cy="908"/>
          </a:xfrm>
        </p:grpSpPr>
        <p:grpSp>
          <p:nvGrpSpPr>
            <p:cNvPr id="367666" name="Group 50"/>
            <p:cNvGrpSpPr>
              <a:grpSpLocks/>
            </p:cNvGrpSpPr>
            <p:nvPr/>
          </p:nvGrpSpPr>
          <p:grpSpPr bwMode="auto">
            <a:xfrm>
              <a:off x="2880" y="1842"/>
              <a:ext cx="907" cy="907"/>
              <a:chOff x="340" y="2131"/>
              <a:chExt cx="907" cy="907"/>
            </a:xfrm>
          </p:grpSpPr>
          <p:sp>
            <p:nvSpPr>
              <p:cNvPr id="367667" name="AutoShape 51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68" name="AutoShape 52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69" name="Group 53"/>
            <p:cNvGrpSpPr>
              <a:grpSpLocks/>
            </p:cNvGrpSpPr>
            <p:nvPr/>
          </p:nvGrpSpPr>
          <p:grpSpPr bwMode="auto">
            <a:xfrm>
              <a:off x="2880" y="1843"/>
              <a:ext cx="898" cy="907"/>
              <a:chOff x="868" y="1477"/>
              <a:chExt cx="4251" cy="2141"/>
            </a:xfrm>
          </p:grpSpPr>
          <p:sp>
            <p:nvSpPr>
              <p:cNvPr id="367670" name="Oval 5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71" name="Oval 5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72" name="Oval 56"/>
            <p:cNvSpPr>
              <a:spLocks noChangeArrowheads="1"/>
            </p:cNvSpPr>
            <p:nvPr/>
          </p:nvSpPr>
          <p:spPr bwMode="auto">
            <a:xfrm flipH="1">
              <a:off x="2952" y="1925"/>
              <a:ext cx="755" cy="7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73" name="Oval 57"/>
            <p:cNvSpPr>
              <a:spLocks noChangeArrowheads="1"/>
            </p:cNvSpPr>
            <p:nvPr/>
          </p:nvSpPr>
          <p:spPr bwMode="auto">
            <a:xfrm flipH="1">
              <a:off x="3023" y="1945"/>
              <a:ext cx="610" cy="47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74" name="Rectangle 58"/>
            <p:cNvSpPr>
              <a:spLocks noChangeArrowheads="1"/>
            </p:cNvSpPr>
            <p:nvPr/>
          </p:nvSpPr>
          <p:spPr bwMode="auto">
            <a:xfrm>
              <a:off x="3022" y="2132"/>
              <a:ext cx="6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7675" name="Rectangle 59"/>
            <p:cNvSpPr>
              <a:spLocks noChangeArrowheads="1"/>
            </p:cNvSpPr>
            <p:nvPr/>
          </p:nvSpPr>
          <p:spPr bwMode="auto">
            <a:xfrm>
              <a:off x="2880" y="2099"/>
              <a:ext cx="8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7676" name="Group 60"/>
          <p:cNvGrpSpPr>
            <a:grpSpLocks/>
          </p:cNvGrpSpPr>
          <p:nvPr/>
        </p:nvGrpSpPr>
        <p:grpSpPr bwMode="auto">
          <a:xfrm>
            <a:off x="6948488" y="4870450"/>
            <a:ext cx="1439862" cy="1441450"/>
            <a:chOff x="4105" y="2840"/>
            <a:chExt cx="907" cy="908"/>
          </a:xfrm>
        </p:grpSpPr>
        <p:grpSp>
          <p:nvGrpSpPr>
            <p:cNvPr id="367677" name="Group 61"/>
            <p:cNvGrpSpPr>
              <a:grpSpLocks/>
            </p:cNvGrpSpPr>
            <p:nvPr/>
          </p:nvGrpSpPr>
          <p:grpSpPr bwMode="auto">
            <a:xfrm>
              <a:off x="4105" y="2841"/>
              <a:ext cx="907" cy="907"/>
              <a:chOff x="340" y="2131"/>
              <a:chExt cx="907" cy="907"/>
            </a:xfrm>
          </p:grpSpPr>
          <p:sp>
            <p:nvSpPr>
              <p:cNvPr id="367678" name="AutoShape 6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79" name="AutoShape 6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80" name="Group 64"/>
            <p:cNvGrpSpPr>
              <a:grpSpLocks/>
            </p:cNvGrpSpPr>
            <p:nvPr/>
          </p:nvGrpSpPr>
          <p:grpSpPr bwMode="auto">
            <a:xfrm>
              <a:off x="4105" y="2840"/>
              <a:ext cx="906" cy="902"/>
              <a:chOff x="868" y="1477"/>
              <a:chExt cx="4251" cy="2141"/>
            </a:xfrm>
          </p:grpSpPr>
          <p:sp>
            <p:nvSpPr>
              <p:cNvPr id="367681" name="Oval 6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82" name="Oval 6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83" name="Oval 67"/>
            <p:cNvSpPr>
              <a:spLocks noChangeArrowheads="1"/>
            </p:cNvSpPr>
            <p:nvPr/>
          </p:nvSpPr>
          <p:spPr bwMode="auto">
            <a:xfrm flipH="1">
              <a:off x="4178" y="2923"/>
              <a:ext cx="761" cy="72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84" name="Oval 68"/>
            <p:cNvSpPr>
              <a:spLocks noChangeArrowheads="1"/>
            </p:cNvSpPr>
            <p:nvPr/>
          </p:nvSpPr>
          <p:spPr bwMode="auto">
            <a:xfrm flipH="1">
              <a:off x="4248" y="2942"/>
              <a:ext cx="616" cy="47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85" name="Rectangle 69"/>
            <p:cNvSpPr>
              <a:spLocks noChangeArrowheads="1"/>
            </p:cNvSpPr>
            <p:nvPr/>
          </p:nvSpPr>
          <p:spPr bwMode="auto">
            <a:xfrm>
              <a:off x="4250" y="3122"/>
              <a:ext cx="6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7686" name="Rectangle 70"/>
            <p:cNvSpPr>
              <a:spLocks noChangeArrowheads="1"/>
            </p:cNvSpPr>
            <p:nvPr/>
          </p:nvSpPr>
          <p:spPr bwMode="auto">
            <a:xfrm>
              <a:off x="4106" y="3099"/>
              <a:ext cx="9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42" name="Group 2"/>
          <p:cNvGrpSpPr>
            <a:grpSpLocks/>
          </p:cNvGrpSpPr>
          <p:nvPr/>
        </p:nvGrpSpPr>
        <p:grpSpPr bwMode="auto">
          <a:xfrm>
            <a:off x="0" y="3743325"/>
            <a:ext cx="9144000" cy="287338"/>
            <a:chOff x="609" y="2024"/>
            <a:chExt cx="4083" cy="230"/>
          </a:xfrm>
        </p:grpSpPr>
        <p:sp>
          <p:nvSpPr>
            <p:cNvPr id="368643" name="AutoShape 3"/>
            <p:cNvSpPr>
              <a:spLocks noChangeArrowheads="1"/>
            </p:cNvSpPr>
            <p:nvPr/>
          </p:nvSpPr>
          <p:spPr bwMode="auto">
            <a:xfrm>
              <a:off x="609" y="2024"/>
              <a:ext cx="4083" cy="230"/>
            </a:xfrm>
            <a:prstGeom prst="roundRect">
              <a:avLst>
                <a:gd name="adj" fmla="val 0"/>
              </a:avLst>
            </a:prstGeom>
            <a:solidFill>
              <a:schemeClr val="folHlink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8644" name="AutoShape 4"/>
            <p:cNvSpPr>
              <a:spLocks noChangeArrowheads="1"/>
            </p:cNvSpPr>
            <p:nvPr/>
          </p:nvSpPr>
          <p:spPr bwMode="auto">
            <a:xfrm rot="10800000">
              <a:off x="609" y="2031"/>
              <a:ext cx="4083" cy="12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6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684213" y="4102100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4643438" y="4102100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2627313" y="1952625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6516688" y="1952625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 rot="16200000">
            <a:off x="4087019" y="-43656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68650" name="Group 10"/>
          <p:cNvGrpSpPr>
            <a:grpSpLocks/>
          </p:cNvGrpSpPr>
          <p:nvPr/>
        </p:nvGrpSpPr>
        <p:grpSpPr bwMode="auto">
          <a:xfrm>
            <a:off x="609600" y="2384425"/>
            <a:ext cx="1441450" cy="1441450"/>
            <a:chOff x="384" y="1842"/>
            <a:chExt cx="908" cy="908"/>
          </a:xfrm>
        </p:grpSpPr>
        <p:grpSp>
          <p:nvGrpSpPr>
            <p:cNvPr id="368651" name="Group 11"/>
            <p:cNvGrpSpPr>
              <a:grpSpLocks/>
            </p:cNvGrpSpPr>
            <p:nvPr/>
          </p:nvGrpSpPr>
          <p:grpSpPr bwMode="auto">
            <a:xfrm>
              <a:off x="385" y="1842"/>
              <a:ext cx="907" cy="907"/>
              <a:chOff x="340" y="2131"/>
              <a:chExt cx="907" cy="907"/>
            </a:xfrm>
          </p:grpSpPr>
          <p:sp>
            <p:nvSpPr>
              <p:cNvPr id="368652" name="AutoShape 1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53" name="AutoShape 1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2353"/>
                      <a:invGamma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54" name="Group 14"/>
            <p:cNvGrpSpPr>
              <a:grpSpLocks/>
            </p:cNvGrpSpPr>
            <p:nvPr/>
          </p:nvGrpSpPr>
          <p:grpSpPr bwMode="auto">
            <a:xfrm>
              <a:off x="384" y="1845"/>
              <a:ext cx="907" cy="905"/>
              <a:chOff x="868" y="1477"/>
              <a:chExt cx="4251" cy="2141"/>
            </a:xfrm>
          </p:grpSpPr>
          <p:sp>
            <p:nvSpPr>
              <p:cNvPr id="368655" name="Oval 1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56" name="Oval 1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57" name="Oval 17"/>
            <p:cNvSpPr>
              <a:spLocks noChangeArrowheads="1"/>
            </p:cNvSpPr>
            <p:nvPr/>
          </p:nvSpPr>
          <p:spPr bwMode="auto">
            <a:xfrm flipH="1">
              <a:off x="456" y="1928"/>
              <a:ext cx="762" cy="72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58" name="Oval 18"/>
            <p:cNvSpPr>
              <a:spLocks noChangeArrowheads="1"/>
            </p:cNvSpPr>
            <p:nvPr/>
          </p:nvSpPr>
          <p:spPr bwMode="auto">
            <a:xfrm flipH="1">
              <a:off x="528" y="1950"/>
              <a:ext cx="617" cy="476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000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59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660" name="Group 20"/>
          <p:cNvGrpSpPr>
            <a:grpSpLocks/>
          </p:cNvGrpSpPr>
          <p:nvPr/>
        </p:nvGrpSpPr>
        <p:grpSpPr bwMode="auto">
          <a:xfrm>
            <a:off x="2627313" y="3968750"/>
            <a:ext cx="1439862" cy="1439863"/>
            <a:chOff x="1655" y="2840"/>
            <a:chExt cx="907" cy="907"/>
          </a:xfrm>
        </p:grpSpPr>
        <p:grpSp>
          <p:nvGrpSpPr>
            <p:cNvPr id="368661" name="Group 21"/>
            <p:cNvGrpSpPr>
              <a:grpSpLocks/>
            </p:cNvGrpSpPr>
            <p:nvPr/>
          </p:nvGrpSpPr>
          <p:grpSpPr bwMode="auto">
            <a:xfrm>
              <a:off x="1655" y="2840"/>
              <a:ext cx="907" cy="907"/>
              <a:chOff x="340" y="2131"/>
              <a:chExt cx="907" cy="907"/>
            </a:xfrm>
          </p:grpSpPr>
          <p:sp>
            <p:nvSpPr>
              <p:cNvPr id="368662" name="AutoShape 2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63" name="AutoShape 2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64" name="Group 24"/>
            <p:cNvGrpSpPr>
              <a:grpSpLocks/>
            </p:cNvGrpSpPr>
            <p:nvPr/>
          </p:nvGrpSpPr>
          <p:grpSpPr bwMode="auto">
            <a:xfrm>
              <a:off x="1655" y="2840"/>
              <a:ext cx="906" cy="906"/>
              <a:chOff x="868" y="1477"/>
              <a:chExt cx="4251" cy="2141"/>
            </a:xfrm>
          </p:grpSpPr>
          <p:sp>
            <p:nvSpPr>
              <p:cNvPr id="368665" name="Oval 2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66" name="Oval 2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67" name="Oval 27"/>
            <p:cNvSpPr>
              <a:spLocks noChangeArrowheads="1"/>
            </p:cNvSpPr>
            <p:nvPr/>
          </p:nvSpPr>
          <p:spPr bwMode="auto">
            <a:xfrm flipH="1">
              <a:off x="1727" y="2923"/>
              <a:ext cx="761" cy="72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68" name="Oval 28"/>
            <p:cNvSpPr>
              <a:spLocks noChangeArrowheads="1"/>
            </p:cNvSpPr>
            <p:nvPr/>
          </p:nvSpPr>
          <p:spPr bwMode="auto">
            <a:xfrm flipH="1">
              <a:off x="1799" y="2945"/>
              <a:ext cx="616" cy="4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69" name="Rectangle 29"/>
            <p:cNvSpPr>
              <a:spLocks noChangeArrowheads="1"/>
            </p:cNvSpPr>
            <p:nvPr/>
          </p:nvSpPr>
          <p:spPr bwMode="auto">
            <a:xfrm>
              <a:off x="1655" y="3113"/>
              <a:ext cx="90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670" name="Group 30"/>
          <p:cNvGrpSpPr>
            <a:grpSpLocks/>
          </p:cNvGrpSpPr>
          <p:nvPr/>
        </p:nvGrpSpPr>
        <p:grpSpPr bwMode="auto">
          <a:xfrm>
            <a:off x="4572000" y="2384425"/>
            <a:ext cx="1439863" cy="1441450"/>
            <a:chOff x="2880" y="1842"/>
            <a:chExt cx="907" cy="908"/>
          </a:xfrm>
        </p:grpSpPr>
        <p:grpSp>
          <p:nvGrpSpPr>
            <p:cNvPr id="368671" name="Group 31"/>
            <p:cNvGrpSpPr>
              <a:grpSpLocks/>
            </p:cNvGrpSpPr>
            <p:nvPr/>
          </p:nvGrpSpPr>
          <p:grpSpPr bwMode="auto">
            <a:xfrm>
              <a:off x="2880" y="1842"/>
              <a:ext cx="907" cy="907"/>
              <a:chOff x="340" y="2131"/>
              <a:chExt cx="907" cy="907"/>
            </a:xfrm>
          </p:grpSpPr>
          <p:sp>
            <p:nvSpPr>
              <p:cNvPr id="368672" name="AutoShape 3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73" name="AutoShape 3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74" name="Group 34"/>
            <p:cNvGrpSpPr>
              <a:grpSpLocks/>
            </p:cNvGrpSpPr>
            <p:nvPr/>
          </p:nvGrpSpPr>
          <p:grpSpPr bwMode="auto">
            <a:xfrm>
              <a:off x="2880" y="1843"/>
              <a:ext cx="898" cy="907"/>
              <a:chOff x="868" y="1477"/>
              <a:chExt cx="4251" cy="2141"/>
            </a:xfrm>
          </p:grpSpPr>
          <p:sp>
            <p:nvSpPr>
              <p:cNvPr id="368675" name="Oval 3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76" name="Oval 3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77" name="Oval 37"/>
            <p:cNvSpPr>
              <a:spLocks noChangeArrowheads="1"/>
            </p:cNvSpPr>
            <p:nvPr/>
          </p:nvSpPr>
          <p:spPr bwMode="auto">
            <a:xfrm flipH="1">
              <a:off x="2952" y="1925"/>
              <a:ext cx="755" cy="7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78" name="Oval 38"/>
            <p:cNvSpPr>
              <a:spLocks noChangeArrowheads="1"/>
            </p:cNvSpPr>
            <p:nvPr/>
          </p:nvSpPr>
          <p:spPr bwMode="auto">
            <a:xfrm flipH="1">
              <a:off x="3023" y="1945"/>
              <a:ext cx="610" cy="47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79" name="Rectangle 39"/>
            <p:cNvSpPr>
              <a:spLocks noChangeArrowheads="1"/>
            </p:cNvSpPr>
            <p:nvPr/>
          </p:nvSpPr>
          <p:spPr bwMode="auto">
            <a:xfrm>
              <a:off x="3022" y="2132"/>
              <a:ext cx="6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8680" name="Rectangle 40"/>
            <p:cNvSpPr>
              <a:spLocks noChangeArrowheads="1"/>
            </p:cNvSpPr>
            <p:nvPr/>
          </p:nvSpPr>
          <p:spPr bwMode="auto">
            <a:xfrm>
              <a:off x="2880" y="2099"/>
              <a:ext cx="8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681" name="Group 41"/>
          <p:cNvGrpSpPr>
            <a:grpSpLocks/>
          </p:cNvGrpSpPr>
          <p:nvPr/>
        </p:nvGrpSpPr>
        <p:grpSpPr bwMode="auto">
          <a:xfrm>
            <a:off x="6516688" y="3968750"/>
            <a:ext cx="1439862" cy="1441450"/>
            <a:chOff x="4105" y="2840"/>
            <a:chExt cx="907" cy="908"/>
          </a:xfrm>
        </p:grpSpPr>
        <p:grpSp>
          <p:nvGrpSpPr>
            <p:cNvPr id="368682" name="Group 42"/>
            <p:cNvGrpSpPr>
              <a:grpSpLocks/>
            </p:cNvGrpSpPr>
            <p:nvPr/>
          </p:nvGrpSpPr>
          <p:grpSpPr bwMode="auto">
            <a:xfrm>
              <a:off x="4105" y="2841"/>
              <a:ext cx="907" cy="907"/>
              <a:chOff x="340" y="2131"/>
              <a:chExt cx="907" cy="907"/>
            </a:xfrm>
          </p:grpSpPr>
          <p:sp>
            <p:nvSpPr>
              <p:cNvPr id="368683" name="AutoShape 43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84" name="AutoShape 44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85" name="Group 45"/>
            <p:cNvGrpSpPr>
              <a:grpSpLocks/>
            </p:cNvGrpSpPr>
            <p:nvPr/>
          </p:nvGrpSpPr>
          <p:grpSpPr bwMode="auto">
            <a:xfrm>
              <a:off x="4105" y="2840"/>
              <a:ext cx="906" cy="902"/>
              <a:chOff x="868" y="1477"/>
              <a:chExt cx="4251" cy="2141"/>
            </a:xfrm>
          </p:grpSpPr>
          <p:sp>
            <p:nvSpPr>
              <p:cNvPr id="368686" name="Oval 46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87" name="Oval 47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88" name="Oval 48"/>
            <p:cNvSpPr>
              <a:spLocks noChangeArrowheads="1"/>
            </p:cNvSpPr>
            <p:nvPr/>
          </p:nvSpPr>
          <p:spPr bwMode="auto">
            <a:xfrm flipH="1">
              <a:off x="4178" y="2923"/>
              <a:ext cx="761" cy="72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89" name="Oval 49"/>
            <p:cNvSpPr>
              <a:spLocks noChangeArrowheads="1"/>
            </p:cNvSpPr>
            <p:nvPr/>
          </p:nvSpPr>
          <p:spPr bwMode="auto">
            <a:xfrm flipH="1">
              <a:off x="4248" y="2942"/>
              <a:ext cx="616" cy="47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90" name="Rectangle 50"/>
            <p:cNvSpPr>
              <a:spLocks noChangeArrowheads="1"/>
            </p:cNvSpPr>
            <p:nvPr/>
          </p:nvSpPr>
          <p:spPr bwMode="auto">
            <a:xfrm>
              <a:off x="4250" y="3122"/>
              <a:ext cx="6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8691" name="Rectangle 51"/>
            <p:cNvSpPr>
              <a:spLocks noChangeArrowheads="1"/>
            </p:cNvSpPr>
            <p:nvPr/>
          </p:nvSpPr>
          <p:spPr bwMode="auto">
            <a:xfrm>
              <a:off x="4106" y="3099"/>
              <a:ext cx="9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Vorarbeit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Messung Memory I/O:</a:t>
            </a:r>
          </a:p>
          <a:p>
            <a:endParaRPr lang="de-CH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071538" y="2857496"/>
          <a:ext cx="735811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5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Definition Szenario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245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9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Vordefinierte Tasks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200" b="0" dirty="0" smtClean="0"/>
              <a:t>MPPAction</a:t>
            </a:r>
          </a:p>
          <a:p>
            <a:pPr lvl="1"/>
            <a:r>
              <a:rPr lang="de-CH" sz="1800" b="0" dirty="0" smtClean="0"/>
              <a:t>Login</a:t>
            </a:r>
          </a:p>
          <a:p>
            <a:pPr lvl="1"/>
            <a:r>
              <a:rPr lang="de-CH" sz="1800" b="0" dirty="0" smtClean="0"/>
              <a:t>Logout</a:t>
            </a:r>
          </a:p>
          <a:p>
            <a:pPr lvl="1"/>
            <a:r>
              <a:rPr lang="de-CH" sz="1800" b="0" dirty="0" smtClean="0"/>
              <a:t>TestRedirect</a:t>
            </a:r>
          </a:p>
          <a:p>
            <a:r>
              <a:rPr lang="de-CH" sz="2200" b="0" dirty="0" smtClean="0"/>
              <a:t>Ping</a:t>
            </a:r>
          </a:p>
          <a:p>
            <a:r>
              <a:rPr lang="de-CH" sz="2200" dirty="0" smtClean="0"/>
              <a:t>Wait</a:t>
            </a:r>
          </a:p>
          <a:p>
            <a:pPr lvl="1"/>
            <a:r>
              <a:rPr lang="de-CH" sz="1800" b="0" dirty="0" smtClean="0"/>
              <a:t>Wait</a:t>
            </a:r>
          </a:p>
          <a:p>
            <a:pPr lvl="1"/>
            <a:r>
              <a:rPr lang="de-CH" sz="1800" b="0" dirty="0" smtClean="0"/>
              <a:t>RandomWait</a:t>
            </a:r>
          </a:p>
          <a:p>
            <a:r>
              <a:rPr lang="de-CH" sz="2200" dirty="0" smtClean="0"/>
              <a:t>DNSResolver</a:t>
            </a:r>
            <a:endParaRPr lang="de-CH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47395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17">
  <a:themeElements>
    <a:clrScheme name="template 2">
      <a:dk1>
        <a:srgbClr xmlns:mc="http://schemas.openxmlformats.org/markup-compatibility/2006" xmlns:a14="http://schemas.microsoft.com/office/drawing/2010/main" val="4D4D4D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4D4D4D" mc:Ignorable=""/>
      </a:dk2>
      <a:lt2>
        <a:srgbClr xmlns:mc="http://schemas.openxmlformats.org/markup-compatibility/2006" xmlns:a14="http://schemas.microsoft.com/office/drawing/2010/main" val="001B61" mc:Ignorable=""/>
      </a:lt2>
      <a:accent1>
        <a:srgbClr xmlns:mc="http://schemas.openxmlformats.org/markup-compatibility/2006" xmlns:a14="http://schemas.microsoft.com/office/drawing/2010/main" val="3AAFFA" mc:Ignorable=""/>
      </a:accent1>
      <a:accent2>
        <a:srgbClr xmlns:mc="http://schemas.openxmlformats.org/markup-compatibility/2006" xmlns:a14="http://schemas.microsoft.com/office/drawing/2010/main" val="5096C8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404040" mc:Ignorable=""/>
      </a:accent4>
      <a:accent5>
        <a:srgbClr xmlns:mc="http://schemas.openxmlformats.org/markup-compatibility/2006" xmlns:a14="http://schemas.microsoft.com/office/drawing/2010/main" val="AED4FC" mc:Ignorable=""/>
      </a:accent5>
      <a:accent6>
        <a:srgbClr xmlns:mc="http://schemas.openxmlformats.org/markup-compatibility/2006" xmlns:a14="http://schemas.microsoft.com/office/drawing/2010/main" val="4887B5" mc:Ignorable=""/>
      </a:accent6>
      <a:hlink>
        <a:srgbClr xmlns:mc="http://schemas.openxmlformats.org/markup-compatibility/2006" xmlns:a14="http://schemas.microsoft.com/office/drawing/2010/main" val="0C5FA8" mc:Ignorable=""/>
      </a:hlink>
      <a:folHlink>
        <a:srgbClr xmlns:mc="http://schemas.openxmlformats.org/markup-compatibility/2006" xmlns:a14="http://schemas.microsoft.com/office/drawing/2010/main" val="EAEAEA" mc:Ignorable="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2057D6" mc:Ignorable=""/>
        </a:lt2>
        <a:accent1>
          <a:srgbClr xmlns:mc="http://schemas.openxmlformats.org/markup-compatibility/2006" xmlns:a14="http://schemas.microsoft.com/office/drawing/2010/main" val="3D99F0" mc:Ignorable=""/>
        </a:accent1>
        <a:accent2>
          <a:srgbClr xmlns:mc="http://schemas.openxmlformats.org/markup-compatibility/2006" xmlns:a14="http://schemas.microsoft.com/office/drawing/2010/main" val="1280E4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FCAF6" mc:Ignorable=""/>
        </a:accent5>
        <a:accent6>
          <a:srgbClr xmlns:mc="http://schemas.openxmlformats.org/markup-compatibility/2006" xmlns:a14="http://schemas.microsoft.com/office/drawing/2010/main" val="0F73CF" mc:Ignorable=""/>
        </a:accent6>
        <a:hlink>
          <a:srgbClr xmlns:mc="http://schemas.openxmlformats.org/markup-compatibility/2006" xmlns:a14="http://schemas.microsoft.com/office/drawing/2010/main" val="63AEF3" mc:Ignorable=""/>
        </a:hlink>
        <a:folHlink>
          <a:srgbClr xmlns:mc="http://schemas.openxmlformats.org/markup-compatibility/2006" xmlns:a14="http://schemas.microsoft.com/office/drawing/2010/main" val="99CC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01B61" mc:Ignorable=""/>
        </a:lt2>
        <a:accent1>
          <a:srgbClr xmlns:mc="http://schemas.openxmlformats.org/markup-compatibility/2006" xmlns:a14="http://schemas.microsoft.com/office/drawing/2010/main" val="3AAFFA" mc:Ignorable=""/>
        </a:accent1>
        <a:accent2>
          <a:srgbClr xmlns:mc="http://schemas.openxmlformats.org/markup-compatibility/2006" xmlns:a14="http://schemas.microsoft.com/office/drawing/2010/main" val="5096C8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ED4FC" mc:Ignorable=""/>
        </a:accent5>
        <a:accent6>
          <a:srgbClr xmlns:mc="http://schemas.openxmlformats.org/markup-compatibility/2006" xmlns:a14="http://schemas.microsoft.com/office/drawing/2010/main" val="4887B5" mc:Ignorable=""/>
        </a:accent6>
        <a:hlink>
          <a:srgbClr xmlns:mc="http://schemas.openxmlformats.org/markup-compatibility/2006" xmlns:a14="http://schemas.microsoft.com/office/drawing/2010/main" val="0C5FA8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0519E" mc:Ignorable=""/>
        </a:lt2>
        <a:accent1>
          <a:srgbClr xmlns:mc="http://schemas.openxmlformats.org/markup-compatibility/2006" xmlns:a14="http://schemas.microsoft.com/office/drawing/2010/main" val="037AB9" mc:Ignorable=""/>
        </a:accent1>
        <a:accent2>
          <a:srgbClr xmlns:mc="http://schemas.openxmlformats.org/markup-compatibility/2006" xmlns:a14="http://schemas.microsoft.com/office/drawing/2010/main" val="019ACD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ABED9" mc:Ignorable=""/>
        </a:accent5>
        <a:accent6>
          <a:srgbClr xmlns:mc="http://schemas.openxmlformats.org/markup-compatibility/2006" xmlns:a14="http://schemas.microsoft.com/office/drawing/2010/main" val="018BBA" mc:Ignorable=""/>
        </a:accent6>
        <a:hlink>
          <a:srgbClr xmlns:mc="http://schemas.openxmlformats.org/markup-compatibility/2006" xmlns:a14="http://schemas.microsoft.com/office/drawing/2010/main" val="B0A6C9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A3384" mc:Ignorable=""/>
        </a:lt2>
        <a:accent1>
          <a:srgbClr xmlns:mc="http://schemas.openxmlformats.org/markup-compatibility/2006" xmlns:a14="http://schemas.microsoft.com/office/drawing/2010/main" val="3075D1" mc:Ignorable=""/>
        </a:accent1>
        <a:accent2>
          <a:srgbClr xmlns:mc="http://schemas.openxmlformats.org/markup-compatibility/2006" xmlns:a14="http://schemas.microsoft.com/office/drawing/2010/main" val="63B1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DBDE5" mc:Ignorable=""/>
        </a:accent5>
        <a:accent6>
          <a:srgbClr xmlns:mc="http://schemas.openxmlformats.org/markup-compatibility/2006" xmlns:a14="http://schemas.microsoft.com/office/drawing/2010/main" val="59A0E7" mc:Ignorable=""/>
        </a:accent6>
        <a:hlink>
          <a:srgbClr xmlns:mc="http://schemas.openxmlformats.org/markup-compatibility/2006" xmlns:a14="http://schemas.microsoft.com/office/drawing/2010/main" val="4390ED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A3384" mc:Ignorable=""/>
        </a:lt2>
        <a:accent1>
          <a:srgbClr xmlns:mc="http://schemas.openxmlformats.org/markup-compatibility/2006" xmlns:a14="http://schemas.microsoft.com/office/drawing/2010/main" val="3075D1" mc:Ignorable=""/>
        </a:accent1>
        <a:accent2>
          <a:srgbClr xmlns:mc="http://schemas.openxmlformats.org/markup-compatibility/2006" xmlns:a14="http://schemas.microsoft.com/office/drawing/2010/main" val="63B1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DBDE5" mc:Ignorable=""/>
        </a:accent5>
        <a:accent6>
          <a:srgbClr xmlns:mc="http://schemas.openxmlformats.org/markup-compatibility/2006" xmlns:a14="http://schemas.microsoft.com/office/drawing/2010/main" val="59A0E7" mc:Ignorable=""/>
        </a:accent6>
        <a:hlink>
          <a:srgbClr xmlns:mc="http://schemas.openxmlformats.org/markup-compatibility/2006" xmlns:a14="http://schemas.microsoft.com/office/drawing/2010/main" val="4390ED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02B7A" mc:Ignorable=""/>
        </a:lt2>
        <a:accent1>
          <a:srgbClr xmlns:mc="http://schemas.openxmlformats.org/markup-compatibility/2006" xmlns:a14="http://schemas.microsoft.com/office/drawing/2010/main" val="50AAFF" mc:Ignorable=""/>
        </a:accent1>
        <a:accent2>
          <a:srgbClr xmlns:mc="http://schemas.openxmlformats.org/markup-compatibility/2006" xmlns:a14="http://schemas.microsoft.com/office/drawing/2010/main" val="5182BA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B3D2FF" mc:Ignorable=""/>
        </a:accent5>
        <a:accent6>
          <a:srgbClr xmlns:mc="http://schemas.openxmlformats.org/markup-compatibility/2006" xmlns:a14="http://schemas.microsoft.com/office/drawing/2010/main" val="4975A8" mc:Ignorable=""/>
        </a:accent6>
        <a:hlink>
          <a:srgbClr xmlns:mc="http://schemas.openxmlformats.org/markup-compatibility/2006" xmlns:a14="http://schemas.microsoft.com/office/drawing/2010/main" val="87C5FF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0246D" mc:Ignorable=""/>
        </a:lt2>
        <a:accent1>
          <a:srgbClr xmlns:mc="http://schemas.openxmlformats.org/markup-compatibility/2006" xmlns:a14="http://schemas.microsoft.com/office/drawing/2010/main" val="225FB3" mc:Ignorable=""/>
        </a:accent1>
        <a:accent2>
          <a:srgbClr xmlns:mc="http://schemas.openxmlformats.org/markup-compatibility/2006" xmlns:a14="http://schemas.microsoft.com/office/drawing/2010/main" val="4EA8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BB6D6" mc:Ignorable=""/>
        </a:accent5>
        <a:accent6>
          <a:srgbClr xmlns:mc="http://schemas.openxmlformats.org/markup-compatibility/2006" xmlns:a14="http://schemas.microsoft.com/office/drawing/2010/main" val="4698E7" mc:Ignorable=""/>
        </a:accent6>
        <a:hlink>
          <a:srgbClr xmlns:mc="http://schemas.openxmlformats.org/markup-compatibility/2006" xmlns:a14="http://schemas.microsoft.com/office/drawing/2010/main" val="79C9FF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0246C" mc:Ignorable=""/>
        </a:lt2>
        <a:accent1>
          <a:srgbClr xmlns:mc="http://schemas.openxmlformats.org/markup-compatibility/2006" xmlns:a14="http://schemas.microsoft.com/office/drawing/2010/main" val="1C79DA" mc:Ignorable=""/>
        </a:accent1>
        <a:accent2>
          <a:srgbClr xmlns:mc="http://schemas.openxmlformats.org/markup-compatibility/2006" xmlns:a14="http://schemas.microsoft.com/office/drawing/2010/main" val="5DB9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BBEEA" mc:Ignorable=""/>
        </a:accent5>
        <a:accent6>
          <a:srgbClr xmlns:mc="http://schemas.openxmlformats.org/markup-compatibility/2006" xmlns:a14="http://schemas.microsoft.com/office/drawing/2010/main" val="53A7E7" mc:Ignorable=""/>
        </a:accent6>
        <a:hlink>
          <a:srgbClr xmlns:mc="http://schemas.openxmlformats.org/markup-compatibility/2006" xmlns:a14="http://schemas.microsoft.com/office/drawing/2010/main" val="086AC4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62D6A" mc:Ignorable=""/>
        </a:lt2>
        <a:accent1>
          <a:srgbClr xmlns:mc="http://schemas.openxmlformats.org/markup-compatibility/2006" xmlns:a14="http://schemas.microsoft.com/office/drawing/2010/main" val="969696" mc:Ignorable=""/>
        </a:accent1>
        <a:accent2>
          <a:srgbClr xmlns:mc="http://schemas.openxmlformats.org/markup-compatibility/2006" xmlns:a14="http://schemas.microsoft.com/office/drawing/2010/main" val="46BBF5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C9C9C9" mc:Ignorable=""/>
        </a:accent5>
        <a:accent6>
          <a:srgbClr xmlns:mc="http://schemas.openxmlformats.org/markup-compatibility/2006" xmlns:a14="http://schemas.microsoft.com/office/drawing/2010/main" val="3FA9DE" mc:Ignorable=""/>
        </a:accent6>
        <a:hlink>
          <a:srgbClr xmlns:mc="http://schemas.openxmlformats.org/markup-compatibility/2006" xmlns:a14="http://schemas.microsoft.com/office/drawing/2010/main" val="104674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13436C" mc:Ignorable=""/>
        </a:lt2>
        <a:accent1>
          <a:srgbClr xmlns:mc="http://schemas.openxmlformats.org/markup-compatibility/2006" xmlns:a14="http://schemas.microsoft.com/office/drawing/2010/main" val="1F8FD0" mc:Ignorable=""/>
        </a:accent1>
        <a:accent2>
          <a:srgbClr xmlns:mc="http://schemas.openxmlformats.org/markup-compatibility/2006" xmlns:a14="http://schemas.microsoft.com/office/drawing/2010/main" val="2E3CA1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BC6E4" mc:Ignorable=""/>
        </a:accent5>
        <a:accent6>
          <a:srgbClr xmlns:mc="http://schemas.openxmlformats.org/markup-compatibility/2006" xmlns:a14="http://schemas.microsoft.com/office/drawing/2010/main" val="293591" mc:Ignorable=""/>
        </a:accent6>
        <a:hlink>
          <a:srgbClr xmlns:mc="http://schemas.openxmlformats.org/markup-compatibility/2006" xmlns:a14="http://schemas.microsoft.com/office/drawing/2010/main" val="9B999A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104573" mc:Ignorable=""/>
        </a:lt2>
        <a:accent1>
          <a:srgbClr xmlns:mc="http://schemas.openxmlformats.org/markup-compatibility/2006" xmlns:a14="http://schemas.microsoft.com/office/drawing/2010/main" val="46BBF6" mc:Ignorable=""/>
        </a:accent1>
        <a:accent2>
          <a:srgbClr xmlns:mc="http://schemas.openxmlformats.org/markup-compatibility/2006" xmlns:a14="http://schemas.microsoft.com/office/drawing/2010/main" val="63C8F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B0DAFA" mc:Ignorable=""/>
        </a:accent5>
        <a:accent6>
          <a:srgbClr xmlns:mc="http://schemas.openxmlformats.org/markup-compatibility/2006" xmlns:a14="http://schemas.microsoft.com/office/drawing/2010/main" val="59B5DF" mc:Ignorable=""/>
        </a:accent6>
        <a:hlink>
          <a:srgbClr xmlns:mc="http://schemas.openxmlformats.org/markup-compatibility/2006" xmlns:a14="http://schemas.microsoft.com/office/drawing/2010/main" val="CBA47A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xmlns:mc="http://schemas.openxmlformats.org/markup-compatibility/2006" xmlns:a14="http://schemas.microsoft.com/office/drawing/2010/main" val="4D4D4D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4D4D4D" mc:Ignorable=""/>
        </a:dk2>
        <a:lt2>
          <a:srgbClr xmlns:mc="http://schemas.openxmlformats.org/markup-compatibility/2006" xmlns:a14="http://schemas.microsoft.com/office/drawing/2010/main" val="0F3F68" mc:Ignorable=""/>
        </a:lt2>
        <a:accent1>
          <a:srgbClr xmlns:mc="http://schemas.openxmlformats.org/markup-compatibility/2006" xmlns:a14="http://schemas.microsoft.com/office/drawing/2010/main" val="30A6DF" mc:Ignorable=""/>
        </a:accent1>
        <a:accent2>
          <a:srgbClr xmlns:mc="http://schemas.openxmlformats.org/markup-compatibility/2006" xmlns:a14="http://schemas.microsoft.com/office/drawing/2010/main" val="76D0F8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404040" mc:Ignorable=""/>
        </a:accent4>
        <a:accent5>
          <a:srgbClr xmlns:mc="http://schemas.openxmlformats.org/markup-compatibility/2006" xmlns:a14="http://schemas.microsoft.com/office/drawing/2010/main" val="ADD0EC" mc:Ignorable=""/>
        </a:accent5>
        <a:accent6>
          <a:srgbClr xmlns:mc="http://schemas.openxmlformats.org/markup-compatibility/2006" xmlns:a14="http://schemas.microsoft.com/office/drawing/2010/main" val="6ABCE1" mc:Ignorable=""/>
        </a:accent6>
        <a:hlink>
          <a:srgbClr xmlns:mc="http://schemas.openxmlformats.org/markup-compatibility/2006" xmlns:a14="http://schemas.microsoft.com/office/drawing/2010/main" val="1F7BBC" mc:Ignorable=""/>
        </a:hlink>
        <a:folHlink>
          <a:srgbClr xmlns:mc="http://schemas.openxmlformats.org/markup-compatibility/2006" xmlns:a14="http://schemas.microsoft.com/office/drawing/2010/main" val="DDDDDD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1F497D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4F81BD" mc:Ignorable=""/>
    </a:accent1>
    <a:accent2>
      <a:srgbClr xmlns:mc="http://schemas.openxmlformats.org/markup-compatibility/2006" xmlns:a14="http://schemas.microsoft.com/office/drawing/2010/main" val="C0504D" mc:Ignorable=""/>
    </a:accent2>
    <a:accent3>
      <a:srgbClr xmlns:mc="http://schemas.openxmlformats.org/markup-compatibility/2006" xmlns:a14="http://schemas.microsoft.com/office/drawing/2010/main" val="9BBB59" mc:Ignorable=""/>
    </a:accent3>
    <a:accent4>
      <a:srgbClr xmlns:mc="http://schemas.openxmlformats.org/markup-compatibility/2006" xmlns:a14="http://schemas.microsoft.com/office/drawing/2010/main" val="8064A2" mc:Ignorable=""/>
    </a:accent4>
    <a:accent5>
      <a:srgbClr xmlns:mc="http://schemas.openxmlformats.org/markup-compatibility/2006" xmlns:a14="http://schemas.microsoft.com/office/drawing/2010/main" val="4BACC6" mc:Ignorable=""/>
    </a:accent5>
    <a:accent6>
      <a:srgbClr xmlns:mc="http://schemas.openxmlformats.org/markup-compatibility/2006" xmlns:a14="http://schemas.microsoft.com/office/drawing/2010/main" val="F79646" mc:Ignorable=""/>
    </a:accent6>
    <a:hlink>
      <a:srgbClr xmlns:mc="http://schemas.openxmlformats.org/markup-compatibility/2006" xmlns:a14="http://schemas.microsoft.com/office/drawing/2010/main" val="0000FF" mc:Ignorable=""/>
    </a:hlink>
    <a:folHlink>
      <a:srgbClr xmlns:mc="http://schemas.openxmlformats.org/markup-compatibility/2006" xmlns:a14="http://schemas.microsoft.com/office/drawing/2010/main" val="800080" mc:Ignorable="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10/main" val="1F497D" mc:Ignorable=""/>
    </a:dk2>
    <a:lt2>
      <a:srgbClr xmlns:mc="http://schemas.openxmlformats.org/markup-compatibility/2006" xmlns:a14="http://schemas.microsoft.com/office/drawing/2010/main" val="EEECE1" mc:Ignorable=""/>
    </a:lt2>
    <a:accent1>
      <a:srgbClr xmlns:mc="http://schemas.openxmlformats.org/markup-compatibility/2006" xmlns:a14="http://schemas.microsoft.com/office/drawing/2010/main" val="4F81BD" mc:Ignorable=""/>
    </a:accent1>
    <a:accent2>
      <a:srgbClr xmlns:mc="http://schemas.openxmlformats.org/markup-compatibility/2006" xmlns:a14="http://schemas.microsoft.com/office/drawing/2010/main" val="C0504D" mc:Ignorable=""/>
    </a:accent2>
    <a:accent3>
      <a:srgbClr xmlns:mc="http://schemas.openxmlformats.org/markup-compatibility/2006" xmlns:a14="http://schemas.microsoft.com/office/drawing/2010/main" val="9BBB59" mc:Ignorable=""/>
    </a:accent3>
    <a:accent4>
      <a:srgbClr xmlns:mc="http://schemas.openxmlformats.org/markup-compatibility/2006" xmlns:a14="http://schemas.microsoft.com/office/drawing/2010/main" val="8064A2" mc:Ignorable=""/>
    </a:accent4>
    <a:accent5>
      <a:srgbClr xmlns:mc="http://schemas.openxmlformats.org/markup-compatibility/2006" xmlns:a14="http://schemas.microsoft.com/office/drawing/2010/main" val="4BACC6" mc:Ignorable=""/>
    </a:accent5>
    <a:accent6>
      <a:srgbClr xmlns:mc="http://schemas.openxmlformats.org/markup-compatibility/2006" xmlns:a14="http://schemas.microsoft.com/office/drawing/2010/main" val="F79646" mc:Ignorable=""/>
    </a:accent6>
    <a:hlink>
      <a:srgbClr xmlns:mc="http://schemas.openxmlformats.org/markup-compatibility/2006" xmlns:a14="http://schemas.microsoft.com/office/drawing/2010/main" val="0000FF" mc:Ignorable=""/>
    </a:hlink>
    <a:folHlink>
      <a:srgbClr xmlns:mc="http://schemas.openxmlformats.org/markup-compatibility/2006" xmlns:a14="http://schemas.microsoft.com/office/drawing/2010/main" val="800080" mc:Ignorable="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EFA859E12EA4A985B6FAACB6147BF" ma:contentTypeVersion="0" ma:contentTypeDescription="Create a new document." ma:contentTypeScope="" ma:versionID="20c4aea75769188cf3ea7a4fd03dcac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7DC8628-3147-4ACF-AC82-2BA78D9EEE34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A8EFF51-4B55-4837-8EE8-F91F6CFCF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93C3-087D-4F80-A74A-31AD796AE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0</TotalTime>
  <Words>1220</Words>
  <Application>Microsoft Office PowerPoint</Application>
  <PresentationFormat>On-screen Show (4:3)</PresentationFormat>
  <Paragraphs>455</Paragraphs>
  <Slides>63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template-17</vt:lpstr>
      <vt:lpstr>Visio</vt:lpstr>
      <vt:lpstr>PowerPoint Presentation</vt:lpstr>
      <vt:lpstr>Inhalt</vt:lpstr>
      <vt:lpstr>Ausgangsstellung</vt:lpstr>
      <vt:lpstr>Aufgabenstellung</vt:lpstr>
      <vt:lpstr>Vorgehen</vt:lpstr>
      <vt:lpstr>Analyse Vorarbeit</vt:lpstr>
      <vt:lpstr>Analyse Vorarbeit</vt:lpstr>
      <vt:lpstr>Definition Szenario</vt:lpstr>
      <vt:lpstr>Vordefinierte Tasks</vt:lpstr>
      <vt:lpstr>Hardware Übersicht</vt:lpstr>
      <vt:lpstr>Hardware</vt:lpstr>
      <vt:lpstr>Technologien</vt:lpstr>
      <vt:lpstr>Applikationen</vt:lpstr>
      <vt:lpstr>Layer Diagramm</vt:lpstr>
      <vt:lpstr>Erweiterbarkeit</vt:lpstr>
      <vt:lpstr>Erweiterbarkeit</vt:lpstr>
      <vt:lpstr>Resultat</vt:lpstr>
      <vt:lpstr>PowerPoint Presentation</vt:lpstr>
      <vt:lpstr>Vorangehende Semesterarbeit</vt:lpstr>
      <vt:lpstr>Vorangehende Semesterarbeit</vt:lpstr>
      <vt:lpstr>Vorangehende Semesterarbeit</vt:lpstr>
      <vt:lpstr>Vorangehende Semesterarbeit</vt:lpstr>
      <vt:lpstr>Vorangehende Arbeit</vt:lpstr>
      <vt:lpstr>Aufgabenstellung</vt:lpstr>
      <vt:lpstr>Zeitplan</vt:lpstr>
      <vt:lpstr>Architekturentscheid</vt:lpstr>
      <vt:lpstr>PowerPoint Presentation</vt:lpstr>
      <vt:lpstr>Framework / Programmiersprache</vt:lpstr>
      <vt:lpstr>Tasks</vt:lpstr>
      <vt:lpstr>Weiteres Vorgehen</vt:lpstr>
      <vt:lpstr>PowerPoint Presentation</vt:lpstr>
      <vt:lpstr>Analyse Virtualisierung</vt:lpstr>
      <vt:lpstr>Analyse Virtualisierung</vt:lpstr>
      <vt:lpstr>Analyse Virtualisierung</vt:lpstr>
      <vt:lpstr>Analyse Virtualisierung</vt:lpstr>
      <vt:lpstr>Analyse Virtualisierung</vt:lpstr>
      <vt:lpstr>Analyse Virtualisierung</vt:lpstr>
      <vt:lpstr>Analyse Virtualisierung</vt:lpstr>
      <vt:lpstr>Analyse Clients</vt:lpstr>
      <vt:lpstr>Architekturentscheid</vt:lpstr>
      <vt:lpstr>Architekturentscheid</vt:lpstr>
      <vt:lpstr>Ergebnis</vt:lpstr>
      <vt:lpstr>Ergebnis</vt:lpstr>
      <vt:lpstr>Ergebnis</vt:lpstr>
      <vt:lpstr>Ergebnis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oli</dc:creator>
  <cp:lastModifiedBy>ymyr</cp:lastModifiedBy>
  <cp:revision>61</cp:revision>
  <cp:lastPrinted>2010-08-12T07:10:29Z</cp:lastPrinted>
  <dcterms:created xsi:type="dcterms:W3CDTF">2009-12-21T14:18:12Z</dcterms:created>
  <dcterms:modified xsi:type="dcterms:W3CDTF">2010-08-12T09:23:54Z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0x0101002D9EFA859E12EA4A985B6FAACB6147BF</vt:lpwstr>
  </property>
</Properties>
</file>